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807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5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8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1846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9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0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0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222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307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883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8B179-997D-B0F9-6C9A-00A0CF3AE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/>
              <a:t>Pomorska navigacija nekad i danas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06953F-AD7E-7D81-3CDF-65FEEFC05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7426202" cy="1086237"/>
          </a:xfrm>
        </p:spPr>
        <p:txBody>
          <a:bodyPr>
            <a:normAutofit fontScale="92500" lnSpcReduction="10000"/>
          </a:bodyPr>
          <a:lstStyle/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r>
              <a:rPr lang="hr-HR" dirty="0"/>
              <a:t>Roko Matić 6.a</a:t>
            </a:r>
          </a:p>
        </p:txBody>
      </p:sp>
    </p:spTree>
    <p:extLst>
      <p:ext uri="{BB962C8B-B14F-4D97-AF65-F5344CB8AC3E}">
        <p14:creationId xmlns:p14="http://schemas.microsoft.com/office/powerpoint/2010/main" val="284094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E0A3B-1258-DE37-4B08-A0AF4133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5922"/>
          </a:xfrm>
        </p:spPr>
        <p:txBody>
          <a:bodyPr>
            <a:normAutofit/>
          </a:bodyPr>
          <a:lstStyle/>
          <a:p>
            <a:r>
              <a:rPr lang="hr-HR" sz="3200" dirty="0"/>
              <a:t>Dužina i kronometar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1CFD97-51CD-4CB9-AE18-C60A1A95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2797"/>
            <a:ext cx="9601200" cy="5355203"/>
          </a:xfrm>
        </p:spPr>
        <p:txBody>
          <a:bodyPr/>
          <a:lstStyle/>
          <a:p>
            <a:r>
              <a:rPr lang="hr-HR" dirty="0"/>
              <a:t>Kroz povijest plovidbe, zemljopisna širina se mogla relativno precizno utvrditi korištenjem astronomske navigacije, no dužina se mogla samo pretpostaviti</a:t>
            </a:r>
          </a:p>
          <a:p>
            <a:r>
              <a:rPr lang="hr-HR" dirty="0"/>
              <a:t>Zemljopisna dužina se zato utvrđuje usporedbom razlike u danu mjesta polaska i odredišnog mjesta</a:t>
            </a:r>
          </a:p>
          <a:p>
            <a:r>
              <a:rPr lang="hr-HR" dirty="0"/>
              <a:t>1764. g. britanski urar John Harrison izumio je kronometar, najvažniji napredak u pomorskoj plovidbi kroz tri tisućljeća plovidbe na otvorenom moru</a:t>
            </a:r>
          </a:p>
          <a:p>
            <a:r>
              <a:rPr lang="hr-HR" dirty="0"/>
              <a:t>Kronometar je koristio i kapetan James Cook, britanski časnik i istraživač, za oploviti svijet i dovršio je mnoge detaljne karte koje su u potpunosti promijenile prirodu plovidbe</a:t>
            </a:r>
          </a:p>
          <a:p>
            <a:r>
              <a:rPr lang="hr-HR" dirty="0"/>
              <a:t>1884. g. međunarodnim dogovorom, osnovan je Prvi meridijan (0˙zemljopisne dužine) koji prolazi kroz Greenwich, Engleska</a:t>
            </a:r>
          </a:p>
        </p:txBody>
      </p:sp>
      <p:pic>
        <p:nvPicPr>
          <p:cNvPr id="4" name="Slika 3" descr="Kronometer">
            <a:extLst>
              <a:ext uri="{FF2B5EF4-FFF2-40B4-BE49-F238E27FC236}">
                <a16:creationId xmlns:a16="http://schemas.microsoft.com/office/drawing/2014/main" id="{AEAFCF76-BDF0-073F-18C2-8A69B7E80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31" y="5509924"/>
            <a:ext cx="2052270" cy="1155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 descr="#February 14, 1779: Captain James Cook’s last adventure – RANDOM Times">
            <a:extLst>
              <a:ext uri="{FF2B5EF4-FFF2-40B4-BE49-F238E27FC236}">
                <a16:creationId xmlns:a16="http://schemas.microsoft.com/office/drawing/2014/main" id="{31D47B8E-88B9-C3A8-3C6B-1D04CCF58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97" y="5324062"/>
            <a:ext cx="2075815" cy="1341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285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B29C66-7671-CBD8-8B7E-6978FBC1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289"/>
          </a:xfrm>
        </p:spPr>
        <p:txBody>
          <a:bodyPr>
            <a:normAutofit/>
          </a:bodyPr>
          <a:lstStyle/>
          <a:p>
            <a:r>
              <a:rPr lang="hr-HR" sz="3600" b="1" dirty="0"/>
              <a:t>Moderna navigacija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CC3DFB-A462-D603-B52B-62C104F5B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5089"/>
            <a:ext cx="9601200" cy="4412311"/>
          </a:xfrm>
        </p:spPr>
        <p:txBody>
          <a:bodyPr/>
          <a:lstStyle/>
          <a:p>
            <a:r>
              <a:rPr lang="hr-HR" dirty="0"/>
              <a:t>Značajni pomaci u pomorskoj navigaciji događaju se u 20.st s radio svjetionicima, radarima, žiroskopskim kompasom i globalnim sustavom pozicioniranja (GPS)</a:t>
            </a:r>
          </a:p>
          <a:p>
            <a:r>
              <a:rPr lang="hr-HR" dirty="0"/>
              <a:t>Većina brodova zadržala je </a:t>
            </a:r>
            <a:r>
              <a:rPr lang="hr-HR" dirty="0" err="1"/>
              <a:t>seksant</a:t>
            </a:r>
            <a:r>
              <a:rPr lang="hr-HR" dirty="0"/>
              <a:t> za slučaj nužde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Nautička / pomorska / brodska navigacija komplet sa GPS prijemnikom">
            <a:extLst>
              <a:ext uri="{FF2B5EF4-FFF2-40B4-BE49-F238E27FC236}">
                <a16:creationId xmlns:a16="http://schemas.microsoft.com/office/drawing/2014/main" id="{92CA34C7-FFB6-4A29-D8A4-5223FA8B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13" y="3337560"/>
            <a:ext cx="4046307" cy="2529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399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FA50D-C15A-F5B9-C55B-35C870C3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70506"/>
          </a:xfrm>
        </p:spPr>
        <p:txBody>
          <a:bodyPr>
            <a:normAutofit/>
          </a:bodyPr>
          <a:lstStyle/>
          <a:p>
            <a:r>
              <a:rPr lang="hr-HR" sz="3200" dirty="0"/>
              <a:t>Žiroskopski kompas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48A20D-7CAF-D6AE-8012-91F80331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5089"/>
            <a:ext cx="9601200" cy="4412311"/>
          </a:xfrm>
        </p:spPr>
        <p:txBody>
          <a:bodyPr/>
          <a:lstStyle/>
          <a:p>
            <a:r>
              <a:rPr lang="hr-HR" dirty="0"/>
              <a:t>Uveden je 1907. godine </a:t>
            </a:r>
          </a:p>
          <a:p>
            <a:r>
              <a:rPr lang="hr-HR" dirty="0"/>
              <a:t>Glavna prednost u odnosu na magnetski kompas je da nije pod utjecajem Zemljinog ili brodskog magnetskog polja, te uvijek pokazuje na pravi sjever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BRODSKI ŽIRO KOMPAS">
            <a:extLst>
              <a:ext uri="{FF2B5EF4-FFF2-40B4-BE49-F238E27FC236}">
                <a16:creationId xmlns:a16="http://schemas.microsoft.com/office/drawing/2014/main" id="{B1F1109B-ECE6-25DA-9958-FEF829B7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29" y="2926411"/>
            <a:ext cx="3302000" cy="247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788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0763A-E48A-9782-F0C0-682796E3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705679"/>
          </a:xfrm>
        </p:spPr>
        <p:txBody>
          <a:bodyPr>
            <a:normAutofit/>
          </a:bodyPr>
          <a:lstStyle/>
          <a:p>
            <a:r>
              <a:rPr lang="hr-HR" sz="3200" dirty="0"/>
              <a:t>Radar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34EBCB-BC85-BC73-695E-BA6D99AF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8456"/>
            <a:ext cx="9601200" cy="4308944"/>
          </a:xfrm>
        </p:spPr>
        <p:txBody>
          <a:bodyPr/>
          <a:lstStyle/>
          <a:p>
            <a:r>
              <a:rPr lang="hr-HR" dirty="0"/>
              <a:t>1935. godine proizveden prvi praktični radarski sustav korišten za lociranje objekata izvan vidnog polja projicirajući radiovalove prema njima</a:t>
            </a:r>
          </a:p>
          <a:p>
            <a:r>
              <a:rPr lang="hr-HR" dirty="0"/>
              <a:t>Koristan na brodovima za pronalaženje drugih brodova i kopna kada je vidljivost smanjena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Samyung | Marintech Marketing">
            <a:extLst>
              <a:ext uri="{FF2B5EF4-FFF2-40B4-BE49-F238E27FC236}">
                <a16:creationId xmlns:a16="http://schemas.microsoft.com/office/drawing/2014/main" id="{96F66880-E8A8-4B5F-8BB3-EE3D1D9D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09" y="3203050"/>
            <a:ext cx="2743200" cy="2407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640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DE4A8A-574E-FABF-CF2A-9DA810EF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10263"/>
          </a:xfrm>
        </p:spPr>
        <p:txBody>
          <a:bodyPr>
            <a:normAutofit/>
          </a:bodyPr>
          <a:lstStyle/>
          <a:p>
            <a:r>
              <a:rPr lang="hr-HR" sz="3200" dirty="0" err="1"/>
              <a:t>Loran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E1EA12-C76F-39AE-4877-8AA0B341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9186"/>
            <a:ext cx="9601200" cy="4428214"/>
          </a:xfrm>
        </p:spPr>
        <p:txBody>
          <a:bodyPr/>
          <a:lstStyle/>
          <a:p>
            <a:r>
              <a:rPr lang="hr-HR" dirty="0"/>
              <a:t>Poznat kao plovidba dugog dometa – </a:t>
            </a:r>
            <a:r>
              <a:rPr lang="hr-HR" dirty="0" err="1"/>
              <a:t>Long</a:t>
            </a:r>
            <a:r>
              <a:rPr lang="hr-HR" dirty="0"/>
              <a:t> </a:t>
            </a:r>
            <a:r>
              <a:rPr lang="hr-HR" dirty="0" err="1"/>
              <a:t>Range</a:t>
            </a:r>
            <a:r>
              <a:rPr lang="hr-HR" dirty="0"/>
              <a:t> </a:t>
            </a:r>
            <a:r>
              <a:rPr lang="hr-HR" dirty="0" err="1"/>
              <a:t>Navigation</a:t>
            </a:r>
            <a:r>
              <a:rPr lang="hr-HR" dirty="0"/>
              <a:t> i koristi se za pulsirajuće odašiljanje od postaje kako bi se utvrdila pozicija broda</a:t>
            </a:r>
          </a:p>
          <a:p>
            <a:r>
              <a:rPr lang="hr-HR" dirty="0"/>
              <a:t>Točnost se mjeri u stotinama metara ali je ograničena pokrivenost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Antes del GPS: Navegación hiperbólica (Loran-C)">
            <a:extLst>
              <a:ext uri="{FF2B5EF4-FFF2-40B4-BE49-F238E27FC236}">
                <a16:creationId xmlns:a16="http://schemas.microsoft.com/office/drawing/2014/main" id="{035C52B6-D2FC-3C4D-07B4-51A18E190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14" y="3429000"/>
            <a:ext cx="1691640" cy="1424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978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A96708-0E0E-727C-C87C-8E204907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3873"/>
          </a:xfrm>
        </p:spPr>
        <p:txBody>
          <a:bodyPr>
            <a:normAutofit/>
          </a:bodyPr>
          <a:lstStyle/>
          <a:p>
            <a:r>
              <a:rPr lang="hr-HR" sz="3200" dirty="0"/>
              <a:t>GPS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8FD736-7EF0-23DD-F860-F4DE0C71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88111"/>
            <a:ext cx="9601200" cy="4884089"/>
          </a:xfrm>
        </p:spPr>
        <p:txBody>
          <a:bodyPr/>
          <a:lstStyle/>
          <a:p>
            <a:r>
              <a:rPr lang="hr-HR" dirty="0"/>
              <a:t>Globalni sustav pozicioniranje</a:t>
            </a:r>
          </a:p>
          <a:p>
            <a:r>
              <a:rPr lang="hr-HR" dirty="0"/>
              <a:t>Koristi princip vremenske razlike odvojenih signala ali signali dolaze od satelita</a:t>
            </a:r>
          </a:p>
          <a:p>
            <a:r>
              <a:rPr lang="hr-HR" dirty="0"/>
              <a:t>Daje moreplovcu položaj s točnošću od 9 metara </a:t>
            </a:r>
            <a:r>
              <a:rPr lang="hr-HR"/>
              <a:t>ili manje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Crashed Satellite Flying Toward The Earth Stock Photo - Download Image ...">
            <a:extLst>
              <a:ext uri="{FF2B5EF4-FFF2-40B4-BE49-F238E27FC236}">
                <a16:creationId xmlns:a16="http://schemas.microsoft.com/office/drawing/2014/main" id="{8B40250D-37FE-0BA7-C357-3E65B83C3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69" y="3628238"/>
            <a:ext cx="2316480" cy="1621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424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612CA-4D25-5870-56DB-86ADA9EF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/>
              <a:t>Navigacija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0A3D1C-F537-F6CE-271E-BA46834A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5920"/>
            <a:ext cx="9601200" cy="4221480"/>
          </a:xfrm>
        </p:spPr>
        <p:txBody>
          <a:bodyPr/>
          <a:lstStyle/>
          <a:p>
            <a:r>
              <a:rPr lang="hr-HR" dirty="0"/>
              <a:t>Navigacija je vještina vođenja broda, zrakoplova ili svemirske letjelice najpovoljnijim (najkraćim i najsigurnijim) putem između dviju točaka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Navigacija se dijeli na:</a:t>
            </a:r>
          </a:p>
          <a:p>
            <a:pPr lvl="1"/>
            <a:r>
              <a:rPr lang="hr-HR" sz="2400" b="1" dirty="0"/>
              <a:t>Pomorsku navigaciju</a:t>
            </a:r>
          </a:p>
          <a:p>
            <a:pPr lvl="1"/>
            <a:r>
              <a:rPr lang="hr-HR" dirty="0"/>
              <a:t>Navigaciju unutrašnjim plovnim vodama (riječna, kanalska, jezerska)</a:t>
            </a:r>
          </a:p>
          <a:p>
            <a:pPr lvl="1"/>
            <a:r>
              <a:rPr lang="hr-HR" dirty="0"/>
              <a:t>Zrakoplovna navigacija</a:t>
            </a:r>
          </a:p>
          <a:p>
            <a:pPr lvl="1"/>
            <a:r>
              <a:rPr lang="hr-HR" dirty="0"/>
              <a:t>Svemirska navigacija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65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AD922-833F-5FB1-9CE7-A0DFFA66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2899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Pomorska </a:t>
            </a:r>
            <a:r>
              <a:rPr lang="hr-HR" sz="3600" b="1"/>
              <a:t>navigacija nekad i danas</a:t>
            </a:r>
            <a:endParaRPr lang="hr-HR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C9F53E-C122-17CC-2556-502AEA7A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698" y="1765190"/>
            <a:ext cx="9454101" cy="4977516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hr-HR" dirty="0"/>
              <a:t>Fenički pomorci plovili su pomoću jednostavnih karata i položaj se određivao prema Suncu i zvijezdama, a za oblačnog vremena prema dugim, pravilnim mrtvim valovima koji na oceanima nastaju pod utjecajem stalnih vjetrova</a:t>
            </a:r>
          </a:p>
          <a:p>
            <a:pPr>
              <a:spcBef>
                <a:spcPts val="1800"/>
              </a:spcBef>
            </a:pPr>
            <a:r>
              <a:rPr lang="hr-HR" dirty="0"/>
              <a:t>Ljudi su plovili na kratkim udaljenostima u blizini obale i blizu najsigurnijih zakloništa, zaštićenih od olujnih vjetrova</a:t>
            </a:r>
          </a:p>
          <a:p>
            <a:pPr>
              <a:spcBef>
                <a:spcPts val="1800"/>
              </a:spcBef>
            </a:pPr>
            <a:r>
              <a:rPr lang="hr-HR" dirty="0"/>
              <a:t>Isplovljavanje na otvoreno more je bilo ograničeno na područja sa predvidljivim vjetrovima i strujama</a:t>
            </a:r>
          </a:p>
          <a:p>
            <a:pPr>
              <a:spcBef>
                <a:spcPts val="1800"/>
              </a:spcBef>
            </a:pPr>
            <a:r>
              <a:rPr lang="hr-HR" dirty="0"/>
              <a:t>Prvi kompas na Sredozemlje donijeli su Arapi 1248.g. ali tek u 14.st magnetska igla je bila uprta i podijeljena na 12 vjetrova čime se dobila </a:t>
            </a:r>
            <a:r>
              <a:rPr lang="hr-HR" b="1" dirty="0"/>
              <a:t>ruža vjetrova</a:t>
            </a:r>
            <a:r>
              <a:rPr lang="hr-HR" dirty="0"/>
              <a:t> (busola)</a:t>
            </a:r>
          </a:p>
          <a:p>
            <a:pPr>
              <a:spcBef>
                <a:spcPts val="1800"/>
              </a:spcBef>
            </a:pPr>
            <a:r>
              <a:rPr lang="hr-HR" dirty="0"/>
              <a:t>Karte, kompasi, </a:t>
            </a:r>
            <a:r>
              <a:rPr lang="hr-HR" dirty="0" err="1"/>
              <a:t>astrolabi</a:t>
            </a:r>
            <a:r>
              <a:rPr lang="hr-HR" dirty="0"/>
              <a:t> i šestari su među prvim alatima koje su koristili moreplovci</a:t>
            </a:r>
          </a:p>
          <a:p>
            <a:pPr>
              <a:spcBef>
                <a:spcPts val="1800"/>
              </a:spcBef>
            </a:pPr>
            <a:r>
              <a:rPr lang="hr-HR" dirty="0"/>
              <a:t>Danas su ti alati gotovo sasvim zamijenjeni elektronički i tehnološki naprednijim alatima</a:t>
            </a:r>
          </a:p>
          <a:p>
            <a:pPr>
              <a:spcBef>
                <a:spcPts val="1800"/>
              </a:spcBef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178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348D0-AB5B-6D14-5A7F-44FE4B7C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57970"/>
          </a:xfrm>
        </p:spPr>
        <p:txBody>
          <a:bodyPr>
            <a:normAutofit/>
          </a:bodyPr>
          <a:lstStyle/>
          <a:p>
            <a:r>
              <a:rPr lang="hr-HR" sz="3600" b="1" dirty="0"/>
              <a:t>Rani navigacijski alati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FFD181-E896-5DAF-B635-2F6390A9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3770"/>
            <a:ext cx="9601200" cy="4523630"/>
          </a:xfrm>
        </p:spPr>
        <p:txBody>
          <a:bodyPr/>
          <a:lstStyle/>
          <a:p>
            <a:r>
              <a:rPr lang="hr-HR" dirty="0"/>
              <a:t>Određivanje zemljopisne širine može se lako postići pomoću astronomske navigacije</a:t>
            </a:r>
          </a:p>
          <a:p>
            <a:r>
              <a:rPr lang="hr-HR" dirty="0"/>
              <a:t>U sjevernoj hemisferi, mornari su mogli odrediti zemljopisnu širinu mjerenjem visine Sjevernjače iznad horizonta. Kut u stupnjevima je bila širina broda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087343-4516-2D19-C19D-C2ADA1EC3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36" y="2896924"/>
            <a:ext cx="3733580" cy="2800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836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7FCF55-7568-5A13-4527-F9DF616F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289"/>
          </a:xfrm>
        </p:spPr>
        <p:txBody>
          <a:bodyPr>
            <a:normAutofit/>
          </a:bodyPr>
          <a:lstStyle/>
          <a:p>
            <a:r>
              <a:rPr lang="hr-HR" sz="3200" dirty="0"/>
              <a:t>Pomorski kompas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D39CC1-74EE-2BD5-77F2-5E6874B1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1092"/>
            <a:ext cx="9601200" cy="4391108"/>
          </a:xfrm>
        </p:spPr>
        <p:txBody>
          <a:bodyPr/>
          <a:lstStyle/>
          <a:p>
            <a:r>
              <a:rPr lang="hr-HR" dirty="0"/>
              <a:t>Najraniji plovidbeni alat koji je osmislio čovjek za pomoć moreplovcima je pomorski kompas</a:t>
            </a:r>
          </a:p>
          <a:p>
            <a:r>
              <a:rPr lang="hr-HR" dirty="0"/>
              <a:t>Moreplovci u početku nisu razumjeli magnetske varijacije te su smatrali da je pomorski kompas netočan i nedosljedan, nisu znali koji je kut između geografskog  sjevera i magnetskog sjevera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ANTIKTNI POMORSKI KOMPAS RUDOLF &amp; AUGUST ROST - Otkup">
            <a:extLst>
              <a:ext uri="{FF2B5EF4-FFF2-40B4-BE49-F238E27FC236}">
                <a16:creationId xmlns:a16="http://schemas.microsoft.com/office/drawing/2014/main" id="{FDC1C740-2AFD-FA9E-5E89-767A276F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54" y="3429000"/>
            <a:ext cx="2818765" cy="2117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269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DE35F-D7FF-7F6F-2012-0E4026A6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1824"/>
          </a:xfrm>
        </p:spPr>
        <p:txBody>
          <a:bodyPr>
            <a:normAutofit/>
          </a:bodyPr>
          <a:lstStyle/>
          <a:p>
            <a:r>
              <a:rPr lang="hr-HR" sz="3200" dirty="0"/>
              <a:t>Pomorske karte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4CFA2A-179D-0F6C-2376-4A68D593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5920"/>
            <a:ext cx="9744322" cy="4905954"/>
          </a:xfrm>
        </p:spPr>
        <p:txBody>
          <a:bodyPr/>
          <a:lstStyle/>
          <a:p>
            <a:r>
              <a:rPr lang="hr-HR" dirty="0"/>
              <a:t>Sredinom 13. st pomorci su počeli shvaćati da su zemljovidi korisni pa su počeli voditi detaljne zapise o svojim plovidbama, tako su nastale pomorske karte</a:t>
            </a:r>
          </a:p>
          <a:p>
            <a:r>
              <a:rPr lang="hr-HR" dirty="0"/>
              <a:t>Prve karte nisu bile precizne, ali su moreplovci smatrali da su vrijedne i često su ih skrivali od drugih moreplovaca</a:t>
            </a:r>
          </a:p>
          <a:p>
            <a:r>
              <a:rPr lang="hr-HR" dirty="0"/>
              <a:t>Na njima su bile označene geografske širine i dužine, a između glavnih luka je bila </a:t>
            </a:r>
            <a:r>
              <a:rPr lang="hr-HR" dirty="0" err="1"/>
              <a:t>kompasna</a:t>
            </a:r>
            <a:r>
              <a:rPr lang="hr-HR" dirty="0"/>
              <a:t> ruža koja je ukazivala na pravac plovidbe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Povijest pomorske navigacije | KLIPER">
            <a:extLst>
              <a:ext uri="{FF2B5EF4-FFF2-40B4-BE49-F238E27FC236}">
                <a16:creationId xmlns:a16="http://schemas.microsoft.com/office/drawing/2014/main" id="{22B9525B-D8BD-A135-2727-9C521C54A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98" y="3909060"/>
            <a:ext cx="3018790" cy="2606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238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7C03B-3791-E882-497C-EA6C32DC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9776"/>
          </a:xfrm>
        </p:spPr>
        <p:txBody>
          <a:bodyPr>
            <a:normAutofit/>
          </a:bodyPr>
          <a:lstStyle/>
          <a:p>
            <a:r>
              <a:rPr lang="hr-HR" sz="3200" dirty="0" err="1"/>
              <a:t>Astrolab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2A303E-8678-52B3-0AF3-201D6A6F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9530"/>
            <a:ext cx="9601200" cy="4157870"/>
          </a:xfrm>
        </p:spPr>
        <p:txBody>
          <a:bodyPr/>
          <a:lstStyle/>
          <a:p>
            <a:r>
              <a:rPr lang="hr-HR" dirty="0"/>
              <a:t>Datira iz antičke grčke kada su ga koristili astronomi za utvrđivanje vremena, a moreplovci ga koriste od 15. st</a:t>
            </a:r>
          </a:p>
          <a:p>
            <a:r>
              <a:rPr lang="hr-HR" dirty="0"/>
              <a:t>Koristio se za mjerenje visine Sunca i zvijezda kako bi se odredila geografska širina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Astrolabe - Hemispherium Replica Antique Scientific Instument | eBay">
            <a:extLst>
              <a:ext uri="{FF2B5EF4-FFF2-40B4-BE49-F238E27FC236}">
                <a16:creationId xmlns:a16="http://schemas.microsoft.com/office/drawing/2014/main" id="{7A3113F2-CB89-2834-E8DC-BF2271D4C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99" y="3039055"/>
            <a:ext cx="2944237" cy="2968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629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AC4935-8B0E-6DD5-9A81-6262A3D5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3630"/>
          </a:xfrm>
        </p:spPr>
        <p:txBody>
          <a:bodyPr/>
          <a:lstStyle/>
          <a:p>
            <a:r>
              <a:rPr lang="hr-HR" sz="3200" dirty="0"/>
              <a:t>Sekstant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30CF44-60ED-4C18-8C3D-DB4381D4B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383"/>
            <a:ext cx="9601200" cy="4905955"/>
          </a:xfrm>
        </p:spPr>
        <p:txBody>
          <a:bodyPr/>
          <a:lstStyle/>
          <a:p>
            <a:r>
              <a:rPr lang="hr-HR" dirty="0"/>
              <a:t>Oko 1730. g. nezavisno su ga izumili engleski matematičar John </a:t>
            </a:r>
            <a:r>
              <a:rPr lang="hr-HR" dirty="0" err="1"/>
              <a:t>Hadley</a:t>
            </a:r>
            <a:r>
              <a:rPr lang="hr-HR" dirty="0"/>
              <a:t> i američki izumitelj Thomas </a:t>
            </a:r>
            <a:r>
              <a:rPr lang="hr-HR" dirty="0" err="1"/>
              <a:t>Gedfrey</a:t>
            </a:r>
            <a:endParaRPr lang="hr-HR" dirty="0"/>
          </a:p>
          <a:p>
            <a:r>
              <a:rPr lang="hr-HR" dirty="0"/>
              <a:t>Omogućio je moreplovcima točniji način određivanja kuta između horizonta i Sunca, Mjeseca ili zvijezda kako bi izračunali geografsku širinu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Nawigacja">
            <a:extLst>
              <a:ext uri="{FF2B5EF4-FFF2-40B4-BE49-F238E27FC236}">
                <a16:creationId xmlns:a16="http://schemas.microsoft.com/office/drawing/2014/main" id="{2163B6CC-63A7-AA3E-140D-937B2B9A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84" y="3712265"/>
            <a:ext cx="2760980" cy="2788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254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AEFD8-E49F-E911-EEBB-2D468CCD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678"/>
          </a:xfrm>
        </p:spPr>
        <p:txBody>
          <a:bodyPr>
            <a:normAutofit/>
          </a:bodyPr>
          <a:lstStyle/>
          <a:p>
            <a:r>
              <a:rPr lang="hr-HR" sz="3200" dirty="0" err="1"/>
              <a:t>Chip</a:t>
            </a:r>
            <a:r>
              <a:rPr lang="hr-HR" sz="3200" dirty="0"/>
              <a:t> Log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CF54FE-B2C7-4779-3D24-0E0EE4ED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48355"/>
            <a:ext cx="9601200" cy="4619045"/>
          </a:xfrm>
        </p:spPr>
        <p:txBody>
          <a:bodyPr/>
          <a:lstStyle/>
          <a:p>
            <a:r>
              <a:rPr lang="hr-HR" dirty="0"/>
              <a:t>Izumljen tijekom 16. st i korišten kao obični brzinomjer, koji sadrži linije u redovitim razmacima i koji je ponderiran za povlačenje u vodi</a:t>
            </a:r>
          </a:p>
          <a:p>
            <a:r>
              <a:rPr lang="hr-HR" dirty="0"/>
              <a:t>Moreplovac bi brojao čvorove koji su izlazili u određenom vremenskom razdoblju i na taj način se izračunavala brzina broda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Chip Log Explained - An Ancient Navigation System">
            <a:extLst>
              <a:ext uri="{FF2B5EF4-FFF2-40B4-BE49-F238E27FC236}">
                <a16:creationId xmlns:a16="http://schemas.microsoft.com/office/drawing/2014/main" id="{2BDF8E35-763F-66E1-ED9D-58A85BB0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18" y="3024477"/>
            <a:ext cx="3009900" cy="300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2468066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TM10001105[[fn=Obrezivanje]]</Template>
  <TotalTime>332</TotalTime>
  <Words>734</Words>
  <Application>Microsoft Office PowerPoint</Application>
  <PresentationFormat>Široki zaslon</PresentationFormat>
  <Paragraphs>66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7" baseType="lpstr">
      <vt:lpstr>Franklin Gothic Book</vt:lpstr>
      <vt:lpstr>Žetva</vt:lpstr>
      <vt:lpstr>Pomorska navigacija nekad i danas</vt:lpstr>
      <vt:lpstr>Navigacija</vt:lpstr>
      <vt:lpstr>Pomorska navigacija nekad i danas</vt:lpstr>
      <vt:lpstr>Rani navigacijski alati</vt:lpstr>
      <vt:lpstr>Pomorski kompas</vt:lpstr>
      <vt:lpstr>Pomorske karte</vt:lpstr>
      <vt:lpstr>Astrolab</vt:lpstr>
      <vt:lpstr>Sekstant </vt:lpstr>
      <vt:lpstr>Chip Log</vt:lpstr>
      <vt:lpstr>Dužina i kronometar</vt:lpstr>
      <vt:lpstr>Moderna navigacija</vt:lpstr>
      <vt:lpstr>Žiroskopski kompas</vt:lpstr>
      <vt:lpstr>Radar</vt:lpstr>
      <vt:lpstr>Loran</vt:lpstr>
      <vt:lpstr>GPS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Pomorska navigacija nekad i danas</dc:title>
  <dc:creator>SIKI &amp; CO</dc:creator>
  <cp:lastModifiedBy>SIKI &amp; CO</cp:lastModifiedBy>
  <cp:revision>6</cp:revision>
  <dcterms:created xsi:type="dcterms:W3CDTF">2023-05-25T15:03:04Z</dcterms:created>
  <dcterms:modified xsi:type="dcterms:W3CDTF">2023-05-26T05:11:10Z</dcterms:modified>
</cp:coreProperties>
</file>