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AC490F-7F2F-4D6E-97C5-D874065F6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</p:spPr>
        <p:txBody>
          <a:bodyPr>
            <a:normAutofit/>
          </a:bodyPr>
          <a:lstStyle/>
          <a:p>
            <a:r>
              <a:rPr lang="hr-HR" sz="4200" dirty="0"/>
              <a:t>NAVIGACIJSKI INSTRUMENTI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8DBA1A-9DC2-4268-A79D-497107A5E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86" y="4436462"/>
            <a:ext cx="3355942" cy="179465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Navigacijski instrumenti, pomagala i pomorske isprave (iz pomorske baštine  obitelji iz Kostrene Sv. Barbare) | Bratovština sv. Nikole">
            <a:extLst>
              <a:ext uri="{FF2B5EF4-FFF2-40B4-BE49-F238E27FC236}">
                <a16:creationId xmlns:a16="http://schemas.microsoft.com/office/drawing/2014/main" id="{D73BDCE6-30E1-4234-A061-3A84A508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84246"/>
            <a:ext cx="12315825" cy="70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127ED0E-775C-472E-BEBF-825FE482D5DF}"/>
              </a:ext>
            </a:extLst>
          </p:cNvPr>
          <p:cNvSpPr txBox="1"/>
          <p:nvPr/>
        </p:nvSpPr>
        <p:spPr>
          <a:xfrm>
            <a:off x="4653621" y="2364388"/>
            <a:ext cx="454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NAVIGACIJSKI ISTRUMENTI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24E292F-D963-42AD-ADE8-47CF0128E438}"/>
              </a:ext>
            </a:extLst>
          </p:cNvPr>
          <p:cNvSpPr txBox="1"/>
          <p:nvPr/>
        </p:nvSpPr>
        <p:spPr>
          <a:xfrm>
            <a:off x="6042502" y="4156405"/>
            <a:ext cx="287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Pripremila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Helena Višić</a:t>
            </a:r>
          </a:p>
        </p:txBody>
      </p:sp>
    </p:spTree>
    <p:extLst>
      <p:ext uri="{BB962C8B-B14F-4D97-AF65-F5344CB8AC3E}">
        <p14:creationId xmlns:p14="http://schemas.microsoft.com/office/powerpoint/2010/main" val="339494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6DADD2-CEB7-4AB7-B6CD-FCB77F99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C364A6-10A7-4B4E-8307-E59479CA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4C5376-1668-4BD8-BD66-2D1C2D7BC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929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A87D6D9-7BD7-4A32-8129-E5D73997832D}"/>
              </a:ext>
            </a:extLst>
          </p:cNvPr>
          <p:cNvSpPr txBox="1"/>
          <p:nvPr/>
        </p:nvSpPr>
        <p:spPr>
          <a:xfrm>
            <a:off x="790113" y="834501"/>
            <a:ext cx="39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OKTANT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572CA57-6C0A-4029-AC25-E1F69E4041C2}"/>
              </a:ext>
            </a:extLst>
          </p:cNvPr>
          <p:cNvSpPr txBox="1"/>
          <p:nvPr/>
        </p:nvSpPr>
        <p:spPr>
          <a:xfrm>
            <a:off x="1063564" y="2171700"/>
            <a:ext cx="7162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PRIJE :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BA24D5A-5AEE-449E-A6C6-564446B5AAE8}"/>
              </a:ext>
            </a:extLst>
          </p:cNvPr>
          <p:cNvSpPr txBox="1"/>
          <p:nvPr/>
        </p:nvSpPr>
        <p:spPr>
          <a:xfrm>
            <a:off x="1371600" y="2677902"/>
            <a:ext cx="4867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Oktant je bio instrument za mjerenje vertikalnih i horizontalnih kutova u navigaciji, za mjerenje kuta između horizonta i odabranog nebeskog tijela: Sunca, Mjeseca, zvijezda. Oktantom (osmi dio kruga, čini dio luka od 45 stupnjeva)  moglo se mjeriti kutove do najviše 90 stupnjeva.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E186019-59B5-4179-B566-FDD2BE945B2B}"/>
              </a:ext>
            </a:extLst>
          </p:cNvPr>
          <p:cNvSpPr txBox="1"/>
          <p:nvPr/>
        </p:nvSpPr>
        <p:spPr>
          <a:xfrm>
            <a:off x="1597981" y="4785064"/>
            <a:ext cx="106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SAD :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04586AF-14BB-4915-AA03-290793468F36}"/>
              </a:ext>
            </a:extLst>
          </p:cNvPr>
          <p:cNvSpPr txBox="1"/>
          <p:nvPr/>
        </p:nvSpPr>
        <p:spPr>
          <a:xfrm>
            <a:off x="1606859" y="5528393"/>
            <a:ext cx="472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Instrument je danas zastario te se ne koristi toliko koliko se koristio.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240E646-8494-448D-AE62-4CA92BFD1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815" b="10768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4D51B06-3AE8-44FD-8EC2-5CD3925C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SEKSTANT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37046CF8-7D82-470C-8880-D6AD28AF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PRIJE :</a:t>
            </a:r>
          </a:p>
          <a:p>
            <a:endParaRPr lang="en-US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1362D6C-906B-4A72-82B1-D4A080998EA6}"/>
              </a:ext>
            </a:extLst>
          </p:cNvPr>
          <p:cNvSpPr txBox="1"/>
          <p:nvPr/>
        </p:nvSpPr>
        <p:spPr>
          <a:xfrm>
            <a:off x="1771650" y="2857500"/>
            <a:ext cx="5762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Sekstant je instrument za mjerenje vertikalnih i horizontalnih kutova. U astronomskoj navigaciji koristi se za mjerenje kuta između horizonta i nebeskog tijela, to jest za visinu.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1108881-046D-4B9A-B4B0-EE4D434BE434}"/>
              </a:ext>
            </a:extLst>
          </p:cNvPr>
          <p:cNvSpPr txBox="1"/>
          <p:nvPr/>
        </p:nvSpPr>
        <p:spPr>
          <a:xfrm>
            <a:off x="1771649" y="4211716"/>
            <a:ext cx="1207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SAD :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63F4896-0C7F-4D6D-8553-635F2D56BBDC}"/>
              </a:ext>
            </a:extLst>
          </p:cNvPr>
          <p:cNvSpPr txBox="1"/>
          <p:nvPr/>
        </p:nvSpPr>
        <p:spPr>
          <a:xfrm>
            <a:off x="1855433" y="4873841"/>
            <a:ext cx="547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Za određivanje točke broda, sekstant je, bez obzira na suvremene tehnologije, ostao u upotrebi do današnjih dana, tehnički izrađen za što jednostavniju primjenu.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058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16812A1-3970-4FF6-A4E3-8A9E5803A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43213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C64D445-164A-4DA5-A579-F4E2E244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/>
              <a:t>DALEKOZOR</a:t>
            </a:r>
          </a:p>
        </p:txBody>
      </p:sp>
      <p:pic>
        <p:nvPicPr>
          <p:cNvPr id="6" name="Rezervirano mjesto sadržaja 5" descr="Binoculars with solid fill">
            <a:extLst>
              <a:ext uri="{FF2B5EF4-FFF2-40B4-BE49-F238E27FC236}">
                <a16:creationId xmlns:a16="http://schemas.microsoft.com/office/drawing/2014/main" id="{F607969A-EDBF-4DEA-BE23-B9B91A32D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6931">
            <a:off x="9317935" y="2670531"/>
            <a:ext cx="1485900" cy="1485900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6A8C3BE-4F0A-48BB-BDD6-BCA04A7B6626}"/>
              </a:ext>
            </a:extLst>
          </p:cNvPr>
          <p:cNvSpPr txBox="1"/>
          <p:nvPr/>
        </p:nvSpPr>
        <p:spPr>
          <a:xfrm>
            <a:off x="1371599" y="1893415"/>
            <a:ext cx="2190308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PRIJE 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AD34CC8-27D5-4A86-B85A-607360846E4D}"/>
              </a:ext>
            </a:extLst>
          </p:cNvPr>
          <p:cNvSpPr txBox="1"/>
          <p:nvPr/>
        </p:nvSpPr>
        <p:spPr>
          <a:xfrm>
            <a:off x="1913860" y="2626242"/>
            <a:ext cx="3519377" cy="10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C35203B-348C-4A04-B84B-3B1211C96CE9}"/>
              </a:ext>
            </a:extLst>
          </p:cNvPr>
          <p:cNvSpPr txBox="1"/>
          <p:nvPr/>
        </p:nvSpPr>
        <p:spPr>
          <a:xfrm>
            <a:off x="1895712" y="3389057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SAD: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F185BEB-9A24-46F1-BB15-457ECC271DAE}"/>
              </a:ext>
            </a:extLst>
          </p:cNvPr>
          <p:cNvSpPr txBox="1"/>
          <p:nvPr/>
        </p:nvSpPr>
        <p:spPr>
          <a:xfrm>
            <a:off x="1913860" y="2473931"/>
            <a:ext cx="601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Prije je služio u astronomiji  u vojsci i u mornarici  i bio je zaštitni znak morskih vukova.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4329D36-573B-4607-9A7B-89D330C288BA}"/>
              </a:ext>
            </a:extLst>
          </p:cNvPr>
          <p:cNvSpPr txBox="1"/>
          <p:nvPr/>
        </p:nvSpPr>
        <p:spPr>
          <a:xfrm>
            <a:off x="1922933" y="3966301"/>
            <a:ext cx="476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 služi za promatranje udaljenih predmeta, koji se kroz njega vide pod većim vidnim kutom, a to stvara dojam da se udaljenost predmeta smanjila. </a:t>
            </a:r>
          </a:p>
        </p:txBody>
      </p:sp>
    </p:spTree>
    <p:extLst>
      <p:ext uri="{BB962C8B-B14F-4D97-AF65-F5344CB8AC3E}">
        <p14:creationId xmlns:p14="http://schemas.microsoft.com/office/powerpoint/2010/main" val="6823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kompas, uređaj, u dvorani&#10;&#10;Opis je automatski generiran">
            <a:extLst>
              <a:ext uri="{FF2B5EF4-FFF2-40B4-BE49-F238E27FC236}">
                <a16:creationId xmlns:a16="http://schemas.microsoft.com/office/drawing/2014/main" id="{01B42CAB-C1E7-43BB-A161-B63CA2492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430" b="2260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075C10A-0938-441E-9256-B69A82BE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/>
              <a:t>VJETRULJA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3FA8D7-89F3-92EF-EF7B-1517EF41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hr-HR" dirty="0"/>
              <a:t>PRIJE:</a:t>
            </a:r>
          </a:p>
          <a:p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AC271E0-6374-4059-8DDB-9C5C6CAFE077}"/>
              </a:ext>
            </a:extLst>
          </p:cNvPr>
          <p:cNvSpPr txBox="1"/>
          <p:nvPr/>
        </p:nvSpPr>
        <p:spPr>
          <a:xfrm>
            <a:off x="1882065" y="2895230"/>
            <a:ext cx="379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Vjetrulja je prije služila kako bi se brodovi u prošlosti lakše i orijentirali po smjeru vjetra.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72C2213-AB31-4160-A4B3-91AF26B8DE1E}"/>
              </a:ext>
            </a:extLst>
          </p:cNvPr>
          <p:cNvSpPr txBox="1"/>
          <p:nvPr/>
        </p:nvSpPr>
        <p:spPr>
          <a:xfrm>
            <a:off x="1882065" y="3932860"/>
            <a:ext cx="9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SAD: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2BD26A2-0736-4730-9FB2-895CB976CCD7}"/>
              </a:ext>
            </a:extLst>
          </p:cNvPr>
          <p:cNvSpPr txBox="1"/>
          <p:nvPr/>
        </p:nvSpPr>
        <p:spPr>
          <a:xfrm>
            <a:off x="1882065" y="4427790"/>
            <a:ext cx="269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Danas služi isto za određivanju smjeru vjetra.</a:t>
            </a:r>
          </a:p>
        </p:txBody>
      </p:sp>
    </p:spTree>
    <p:extLst>
      <p:ext uri="{BB962C8B-B14F-4D97-AF65-F5344CB8AC3E}">
        <p14:creationId xmlns:p14="http://schemas.microsoft.com/office/powerpoint/2010/main" val="85838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2F46AC9-B25E-41B5-A693-34ED2CB3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1931" r="1" b="30663"/>
          <a:stretch/>
        </p:blipFill>
        <p:spPr>
          <a:xfrm>
            <a:off x="0" y="81019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9D0237-F51D-40F9-819E-A237C0B6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/>
              <a:t>KRONOMETAR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9D5D4596-7892-5079-10F6-1F31C9B5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10" y="2433592"/>
            <a:ext cx="9601200" cy="4505417"/>
          </a:xfrm>
        </p:spPr>
        <p:txBody>
          <a:bodyPr>
            <a:normAutofit/>
          </a:bodyPr>
          <a:lstStyle/>
          <a:p>
            <a:r>
              <a:rPr lang="hr-HR" dirty="0"/>
              <a:t>PRIJE:</a:t>
            </a:r>
            <a:endParaRPr lang="en-US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F38BDB7-3A3E-496D-830A-44F5A2DF8966}"/>
              </a:ext>
            </a:extLst>
          </p:cNvPr>
          <p:cNvSpPr txBox="1"/>
          <p:nvPr/>
        </p:nvSpPr>
        <p:spPr>
          <a:xfrm>
            <a:off x="1724024" y="2847965"/>
            <a:ext cx="3114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i="0" dirty="0">
                <a:effectLst/>
                <a:latin typeface="Lato" panose="020F0502020204030203" pitchFamily="34" charset="0"/>
              </a:rPr>
              <a:t>Prije je služio za mjerenje vremena velike preciznosti, posebno onaj koji se koristi za određivanje zemljopisne dužine na moru.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14613CB-1FCF-498D-8187-0FCF0D699BDD}"/>
              </a:ext>
            </a:extLst>
          </p:cNvPr>
          <p:cNvSpPr txBox="1"/>
          <p:nvPr/>
        </p:nvSpPr>
        <p:spPr>
          <a:xfrm>
            <a:off x="1828800" y="4432583"/>
            <a:ext cx="9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SAD: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2B49FE3-1DA4-4E0B-86AE-D8A75EAD439A}"/>
              </a:ext>
            </a:extLst>
          </p:cNvPr>
          <p:cNvSpPr txBox="1"/>
          <p:nvPr/>
        </p:nvSpPr>
        <p:spPr>
          <a:xfrm>
            <a:off x="1837677" y="4756622"/>
            <a:ext cx="260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 služi u ručnim satovima s posebnim dizajnom mehanizma koji vam omogućuje točno pokazivanje vremena u svim uvjetima</a:t>
            </a:r>
          </a:p>
        </p:txBody>
      </p:sp>
    </p:spTree>
    <p:extLst>
      <p:ext uri="{BB962C8B-B14F-4D97-AF65-F5344CB8AC3E}">
        <p14:creationId xmlns:p14="http://schemas.microsoft.com/office/powerpoint/2010/main" val="122003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zervirano mjesto sadržaja 8" descr="Slika na kojoj se prikazuje šivati, alat, u dvorani&#10;&#10;Opis je automatski generiran">
            <a:extLst>
              <a:ext uri="{FF2B5EF4-FFF2-40B4-BE49-F238E27FC236}">
                <a16:creationId xmlns:a16="http://schemas.microsoft.com/office/drawing/2014/main" id="{3323172E-4FEC-4593-BBBF-C77EE8162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740" b="1118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2360149-2C29-4E36-B421-ACACF421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/>
              <a:t>KVADRANT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DFF5456-21F2-C7DE-FB08-78540CFF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hr-HR" dirty="0"/>
              <a:t>PRIJE:</a:t>
            </a:r>
            <a:endParaRPr lang="en-US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0979B77-D78A-4F42-9137-27261428D206}"/>
              </a:ext>
            </a:extLst>
          </p:cNvPr>
          <p:cNvSpPr txBox="1"/>
          <p:nvPr/>
        </p:nvSpPr>
        <p:spPr>
          <a:xfrm>
            <a:off x="1819275" y="4181475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SAD: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F980D7E-6FBE-4ECD-8299-FE4EC12F1A44}"/>
              </a:ext>
            </a:extLst>
          </p:cNvPr>
          <p:cNvSpPr txBox="1"/>
          <p:nvPr/>
        </p:nvSpPr>
        <p:spPr>
          <a:xfrm>
            <a:off x="1819275" y="2876550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Služio je za mjerenje kutova, odnosno u pomorstvu za mjerenje visine nebeskih tijela.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62E1511-6FF8-40CD-93AF-9AC28BBFE060}"/>
              </a:ext>
            </a:extLst>
          </p:cNvPr>
          <p:cNvSpPr txBox="1"/>
          <p:nvPr/>
        </p:nvSpPr>
        <p:spPr>
          <a:xfrm>
            <a:off x="1890944" y="4820575"/>
            <a:ext cx="367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 služi za mjerenje udaljenosti na primorskim kartama.</a:t>
            </a:r>
          </a:p>
        </p:txBody>
      </p:sp>
    </p:spTree>
    <p:extLst>
      <p:ext uri="{BB962C8B-B14F-4D97-AF65-F5344CB8AC3E}">
        <p14:creationId xmlns:p14="http://schemas.microsoft.com/office/powerpoint/2010/main" val="101296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alat, škare, u dvorani&#10;&#10;Opis je automatski generiran">
            <a:extLst>
              <a:ext uri="{FF2B5EF4-FFF2-40B4-BE49-F238E27FC236}">
                <a16:creationId xmlns:a16="http://schemas.microsoft.com/office/drawing/2014/main" id="{F379B1B0-A905-4269-845D-CDDD9B0C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474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495C6F5-866C-466C-ADEA-9FA49A99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/>
              <a:t>NAVIGACIJSKI ŠESTARI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27722C-A49A-828D-D8B6-1A92C0E3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28875"/>
            <a:ext cx="9601200" cy="3581400"/>
          </a:xfrm>
        </p:spPr>
        <p:txBody>
          <a:bodyPr>
            <a:normAutofit/>
          </a:bodyPr>
          <a:lstStyle/>
          <a:p>
            <a:r>
              <a:rPr lang="hr-HR" dirty="0"/>
              <a:t>PRIJE:</a:t>
            </a:r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E37EB1B-49EF-49AE-BEEF-CBC5601959DF}"/>
              </a:ext>
            </a:extLst>
          </p:cNvPr>
          <p:cNvSpPr txBox="1"/>
          <p:nvPr/>
        </p:nvSpPr>
        <p:spPr>
          <a:xfrm>
            <a:off x="1809750" y="4086225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SAD: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F38EAEC-1D3E-41F8-83F2-A5CA0DA64ECA}"/>
              </a:ext>
            </a:extLst>
          </p:cNvPr>
          <p:cNvSpPr txBox="1"/>
          <p:nvPr/>
        </p:nvSpPr>
        <p:spPr>
          <a:xfrm>
            <a:off x="1809750" y="2929631"/>
            <a:ext cx="492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Služe za  povlačenje rota – navigacijskih kurseva , ucrtavanja točke broda, mjerenja udaljenosti od kopna, brojenja preplovljenog puta u nautičkim miljama i drugog.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DF6A1F9-127F-4D2C-8F97-A57935DE2C04}"/>
              </a:ext>
            </a:extLst>
          </p:cNvPr>
          <p:cNvSpPr txBox="1"/>
          <p:nvPr/>
        </p:nvSpPr>
        <p:spPr>
          <a:xfrm>
            <a:off x="1979719" y="4712732"/>
            <a:ext cx="261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Sad služi kao šestar za mjerenje udaljenosti na primorskim kartama.</a:t>
            </a:r>
          </a:p>
        </p:txBody>
      </p:sp>
    </p:spTree>
    <p:extLst>
      <p:ext uri="{BB962C8B-B14F-4D97-AF65-F5344CB8AC3E}">
        <p14:creationId xmlns:p14="http://schemas.microsoft.com/office/powerpoint/2010/main" val="297349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C15C63F0-2E8A-43E0-B417-D93ABB297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B0342C-EBA2-487D-9F1A-3C9BA1E6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7200" cap="all" dirty="0">
                <a:solidFill>
                  <a:schemeClr val="bg2"/>
                </a:solidFill>
              </a:rPr>
              <a:t>Hvala </a:t>
            </a:r>
            <a:r>
              <a:rPr lang="hr-HR" sz="7200" cap="all">
                <a:solidFill>
                  <a:schemeClr val="bg2"/>
                </a:solidFill>
              </a:rPr>
              <a:t>na slušanju!</a:t>
            </a:r>
            <a:endParaRPr lang="en-US" sz="7200" cap="all" dirty="0">
              <a:solidFill>
                <a:schemeClr val="bg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E52753-77F7-4ECF-8A7A-5147460B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55531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215</TotalTime>
  <Words>339</Words>
  <Application>Microsoft Office PowerPoint</Application>
  <PresentationFormat>Široki zaslon</PresentationFormat>
  <Paragraphs>39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Lato</vt:lpstr>
      <vt:lpstr>Žetva</vt:lpstr>
      <vt:lpstr>NAVIGACIJSKI INSTRUMENTI</vt:lpstr>
      <vt:lpstr>PowerPoint prezentacija</vt:lpstr>
      <vt:lpstr>SEKSTANT</vt:lpstr>
      <vt:lpstr>DALEKOZOR</vt:lpstr>
      <vt:lpstr>VJETRULJA</vt:lpstr>
      <vt:lpstr>KRONOMETAR</vt:lpstr>
      <vt:lpstr>KVADRANT</vt:lpstr>
      <vt:lpstr>NAVIGACIJSKI ŠESTARI</vt:lpstr>
      <vt:lpstr>Hvala na slušanju!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NAVIGACIJSKI INSTRUMENTI</dc:title>
  <dc:creator>Vesela Višić</dc:creator>
  <cp:lastModifiedBy>Vesela Višić</cp:lastModifiedBy>
  <cp:revision>22</cp:revision>
  <dcterms:created xsi:type="dcterms:W3CDTF">2023-05-26T12:56:47Z</dcterms:created>
  <dcterms:modified xsi:type="dcterms:W3CDTF">2023-05-29T08:55:29Z</dcterms:modified>
</cp:coreProperties>
</file>