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8648C5-1AD1-0EDE-CB69-5891342E98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Navigacijski instrumenti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4C50D92-65A3-ED90-4155-96577DA16E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Ana </a:t>
            </a:r>
            <a:r>
              <a:rPr lang="hr-HR" dirty="0" err="1"/>
              <a:t>Bravić</a:t>
            </a:r>
            <a:r>
              <a:rPr lang="hr-HR" dirty="0"/>
              <a:t> i Nikolina </a:t>
            </a:r>
            <a:r>
              <a:rPr lang="hr-HR" dirty="0" err="1"/>
              <a:t>Škalić</a:t>
            </a:r>
            <a:r>
              <a:rPr lang="hr-HR" dirty="0"/>
              <a:t>, 6. 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54898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DCB1D5-6CBC-C011-88B3-4CEDF2C3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63B123D-A0E5-49FC-F833-6D5DD83E6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612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8CDEF35-A715-5B48-D0C1-660AFD152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613" r="-1" b="1816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7BC8FF2-2A3F-49D4-CBD3-FD1E9C0F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/>
          <a:lstStyle/>
          <a:p>
            <a:r>
              <a:rPr lang="hr-HR" dirty="0"/>
              <a:t>Pomorske karte iz prošlosti</a:t>
            </a:r>
            <a:endParaRPr lang="sr-Latn-R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02F17D-BEA1-3731-751E-FE796F7F1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/>
          <a:lstStyle/>
          <a:p>
            <a:r>
              <a:rPr lang="hr-HR" dirty="0"/>
              <a:t>Sredinom trinaestog stoljeća moreplovci počinju shvaćati da su zemljovidi korisni, pa ih počinju stvarati.</a:t>
            </a:r>
          </a:p>
          <a:p>
            <a:r>
              <a:rPr lang="hr-HR" dirty="0"/>
              <a:t>Prve karte nisu bile precizne ali su ih smatrali vrijednima.</a:t>
            </a:r>
          </a:p>
          <a:p>
            <a:r>
              <a:rPr lang="hr-HR" dirty="0"/>
              <a:t>Na njima nisu bile napisane zemljopisne širine i dužine ali je između glavnih luka bila </a:t>
            </a:r>
            <a:r>
              <a:rPr lang="hr-HR" dirty="0" err="1"/>
              <a:t>kompasna</a:t>
            </a:r>
            <a:r>
              <a:rPr lang="hr-HR" dirty="0"/>
              <a:t> ruža.</a:t>
            </a:r>
          </a:p>
          <a:p>
            <a:r>
              <a:rPr lang="hr-HR" dirty="0" err="1"/>
              <a:t>Kompasna</a:t>
            </a:r>
            <a:r>
              <a:rPr lang="hr-HR" dirty="0"/>
              <a:t> ruža je ukazivala na pravac plovidbe.</a:t>
            </a:r>
            <a:endParaRPr lang="sr-Latn-RS" dirty="0"/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5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9A436B-BA5E-3317-B7FC-651B847C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hr-HR" dirty="0"/>
              <a:t>Pomorske karte u sadašnjosti</a:t>
            </a:r>
            <a:endParaRPr lang="sr-Latn-R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A173E4C-DB7C-CA24-F873-C4B460C9D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35888"/>
            <a:ext cx="4960443" cy="341030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963F51-80D7-BD4D-711E-F3863D820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/>
          <a:lstStyle/>
          <a:p>
            <a:r>
              <a:rPr lang="hr-HR" dirty="0"/>
              <a:t>Pomorske navigacijske karte su prikaži određenih plovidbenih područja.</a:t>
            </a:r>
          </a:p>
          <a:p>
            <a:r>
              <a:rPr lang="hr-HR" dirty="0"/>
              <a:t>Njihova svrha omogućuje sigurne plovidbe s brodovima.</a:t>
            </a:r>
          </a:p>
          <a:p>
            <a:r>
              <a:rPr lang="hr-HR" dirty="0"/>
              <a:t>Izrađene su u </a:t>
            </a:r>
            <a:r>
              <a:rPr lang="hr-HR" dirty="0" err="1"/>
              <a:t>Mercatorovoj</a:t>
            </a:r>
            <a:r>
              <a:rPr lang="hr-HR" dirty="0"/>
              <a:t> projekciji u različitim mjerilima.</a:t>
            </a:r>
          </a:p>
        </p:txBody>
      </p:sp>
    </p:spTree>
    <p:extLst>
      <p:ext uri="{BB962C8B-B14F-4D97-AF65-F5344CB8AC3E}">
        <p14:creationId xmlns:p14="http://schemas.microsoft.com/office/powerpoint/2010/main" val="34390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8A103E-7269-8D27-917E-E0DDF77A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Dalekozor iz prošlosti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95326C-50CA-6235-748D-76F6EAE8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Dalekozor je instrument za promatranje udaljenih predmeta.</a:t>
            </a:r>
          </a:p>
          <a:p>
            <a:r>
              <a:rPr lang="hr-HR" dirty="0"/>
              <a:t>Prvi dalekozor konstruiran je u Italiji oko 1590. godine.</a:t>
            </a:r>
          </a:p>
          <a:p>
            <a:r>
              <a:rPr lang="hr-HR" dirty="0"/>
              <a:t>Koristila se konveksna leća za objektiv i konkavna leća za okular.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E24AA527-78E5-8D5D-D72D-482BEFD3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16" y="3429000"/>
            <a:ext cx="4801638" cy="25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191A0A-3C78-AC75-6F08-B138A229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hr-HR" dirty="0"/>
              <a:t>Dalekozor U sadašnjosti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633940-BF41-DE0F-7374-BFC632974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Današnji dalekozor sastoji se od dva identična dalekozora po jedan za svako oko.</a:t>
            </a:r>
            <a:endParaRPr lang="hr-HR"/>
          </a:p>
          <a:p>
            <a:pPr>
              <a:lnSpc>
                <a:spcPct val="110000"/>
              </a:lnSpc>
            </a:pPr>
            <a:r>
              <a:rPr lang="hr-HR" dirty="0"/>
              <a:t>Modernim dalekozorima je s pomoću prizmi omogućeno skraćivanje instrumenta, tako je upotreba jednostavnija.</a:t>
            </a:r>
            <a:endParaRPr lang="hr-HR"/>
          </a:p>
          <a:p>
            <a:pPr>
              <a:lnSpc>
                <a:spcPct val="110000"/>
              </a:lnSpc>
            </a:pPr>
            <a:r>
              <a:rPr lang="hr-HR" dirty="0"/>
              <a:t>Dalekozor daje trodimenzionalnu sliku.</a:t>
            </a:r>
            <a:endParaRPr lang="hr-HR"/>
          </a:p>
          <a:p>
            <a:pPr>
              <a:lnSpc>
                <a:spcPct val="110000"/>
              </a:lnSpc>
            </a:pPr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DB44A62-9181-3D7A-7503-216D279D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2345916"/>
            <a:ext cx="4960443" cy="27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DEB3F-A0D3-04C6-B5DB-D819A859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Kronometar iz prošlosti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050BD9-A354-893E-879D-CA2181EBF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Prvi kronometri razvili su se 1735. godine.</a:t>
            </a:r>
          </a:p>
          <a:p>
            <a:r>
              <a:rPr lang="hr-HR" dirty="0"/>
              <a:t>Za razliku od drugih sličnih satova razlikovao se zbog točnijeg mjerenja vremena.</a:t>
            </a:r>
          </a:p>
          <a:p>
            <a:r>
              <a:rPr lang="hr-HR" dirty="0"/>
              <a:t>Upotrebljavao se kao brodski kronometar, prilagođen uvjetima rada na brodu.</a:t>
            </a:r>
          </a:p>
          <a:p>
            <a:r>
              <a:rPr lang="hr-HR" dirty="0"/>
              <a:t>Imao je drugačiju konstrukciju za razliku od drugih satova.</a:t>
            </a:r>
            <a:endParaRPr lang="sr-Latn-R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F431885-C905-8B50-FC50-70CB70E02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58" b="12948"/>
          <a:stretch/>
        </p:blipFill>
        <p:spPr>
          <a:xfrm>
            <a:off x="8206540" y="3772254"/>
            <a:ext cx="3400395" cy="22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76E73-24E0-CB0D-A636-BB5B9A80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Kronometar u sadašnjosti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6C5E3D-ABC5-65D6-A504-D672FF5DE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Kronometar se danas služi kao precizan sat s oprugom.</a:t>
            </a:r>
          </a:p>
          <a:p>
            <a:r>
              <a:rPr lang="hr-HR" dirty="0"/>
              <a:t>Danas se vrijeme s kronometrom vrlo točno određuje mjerenjem frekvencije elektromagnetskog značenja.</a:t>
            </a:r>
          </a:p>
          <a:p>
            <a:r>
              <a:rPr lang="hr-HR" dirty="0"/>
              <a:t>Emitiraju ga atomi ili molekule.</a:t>
            </a:r>
            <a:endParaRPr lang="sr-Latn-R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BB651EE-F926-6B5C-3121-80C82F56A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1" t="22078" r="17823" b="17606"/>
          <a:stretch/>
        </p:blipFill>
        <p:spPr>
          <a:xfrm>
            <a:off x="5860088" y="3248526"/>
            <a:ext cx="4359677" cy="27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DDC14F17-43D7-F22C-8978-F114F23A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/>
          <a:lstStyle/>
          <a:p>
            <a:r>
              <a:rPr lang="hr-HR" dirty="0"/>
              <a:t>Vjetrulja iz prošlosti</a:t>
            </a:r>
            <a:endParaRPr lang="sr-Latn-R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Slika 5">
            <a:extLst>
              <a:ext uri="{FF2B5EF4-FFF2-40B4-BE49-F238E27FC236}">
                <a16:creationId xmlns:a16="http://schemas.microsoft.com/office/drawing/2014/main" id="{94380D6C-FB83-3158-1ED5-121AB54B7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6" r="5350" b="2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5AC00B-A16A-AEA3-C86F-7143AB54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/>
          <a:lstStyle/>
          <a:p>
            <a:r>
              <a:rPr lang="hr-HR" dirty="0"/>
              <a:t>Vjetrulja je sprava za određivanje smjera vjetra.</a:t>
            </a:r>
          </a:p>
          <a:p>
            <a:r>
              <a:rPr lang="hr-HR" dirty="0"/>
              <a:t>Zbog djelovanja vjetra se sama postavi u smjeru vjetra.</a:t>
            </a:r>
          </a:p>
          <a:p>
            <a:r>
              <a:rPr lang="hr-HR" dirty="0"/>
              <a:t>Ispod vjetrulje je križ s oznakama četiriju glavnih strana svijeta.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9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E219F7-27A2-1755-2A84-90BD4200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Vjetrulja u sadašnjosti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C42581-2360-57BE-4EFA-5C1C5D1AB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130297"/>
            <a:ext cx="9603275" cy="3130804"/>
          </a:xfrm>
        </p:spPr>
        <p:txBody>
          <a:bodyPr/>
          <a:lstStyle/>
          <a:p>
            <a:r>
              <a:rPr lang="hr-HR" dirty="0"/>
              <a:t>Vjetrulja se danas sastoji od vodoravne poluge koja se može okretati oko okomito osi.</a:t>
            </a:r>
          </a:p>
          <a:p>
            <a:r>
              <a:rPr lang="hr-HR" dirty="0"/>
              <a:t>Smjer vjetra odredi se prema položaju koji strelica zauzme s obzirom na oznake glavnih strana svijeta.</a:t>
            </a:r>
          </a:p>
          <a:p>
            <a:r>
              <a:rPr lang="hr-HR" dirty="0"/>
              <a:t>Na jednoj strani poluge je ploča profila koja polugu stalno zaokreće u smjeru vjetra, a na drugoj strani </a:t>
            </a:r>
            <a:r>
              <a:rPr lang="hr-HR" dirty="0" err="1"/>
              <a:t>protuuteg</a:t>
            </a:r>
            <a:r>
              <a:rPr lang="hr-HR" dirty="0"/>
              <a:t> i strelicu koja pokazuje smjer odakle vjetar puše.</a:t>
            </a:r>
          </a:p>
        </p:txBody>
      </p:sp>
    </p:spTree>
    <p:extLst>
      <p:ext uri="{BB962C8B-B14F-4D97-AF65-F5344CB8AC3E}">
        <p14:creationId xmlns:p14="http://schemas.microsoft.com/office/powerpoint/2010/main" val="295234107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Galerija</vt:lpstr>
      <vt:lpstr>Navigacijski instrumenti</vt:lpstr>
      <vt:lpstr>Pomorske karte iz prošlosti</vt:lpstr>
      <vt:lpstr>Pomorske karte u sadašnjosti</vt:lpstr>
      <vt:lpstr>Dalekozor iz prošlosti</vt:lpstr>
      <vt:lpstr>Dalekozor U sadašnjosti</vt:lpstr>
      <vt:lpstr>Kronometar iz prošlosti</vt:lpstr>
      <vt:lpstr>Kronometar u sadašnjosti</vt:lpstr>
      <vt:lpstr>Vjetrulja iz prošlosti</vt:lpstr>
      <vt:lpstr>Vjetrulja u sadašnjosti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Kompas prije i sada</dc:title>
  <dc:creator>Nepoznati korisnik</dc:creator>
  <cp:lastModifiedBy>marinko bravić</cp:lastModifiedBy>
  <cp:revision>3</cp:revision>
  <dcterms:created xsi:type="dcterms:W3CDTF">2023-05-27T07:08:56Z</dcterms:created>
  <dcterms:modified xsi:type="dcterms:W3CDTF">2023-05-27T13:24:34Z</dcterms:modified>
</cp:coreProperties>
</file>