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542D5E-38A4-4F02-BEC8-D88BC79DE2B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C958554-2C8B-48E9-BA9D-98AD28ECB335}" type="datetimeFigureOut">
              <a:rPr lang="en-US" smtClean="0"/>
              <a:t>5/29/2023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Ferdinand Magellan </a:t>
            </a:r>
            <a:r>
              <a:rPr lang="en-US" dirty="0" smtClean="0"/>
              <a:t>i Ivo </a:t>
            </a:r>
            <a:r>
              <a:rPr lang="en-US" dirty="0" err="1" smtClean="0"/>
              <a:t>Visin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Napravile</a:t>
            </a:r>
            <a:r>
              <a:rPr lang="en-US" dirty="0" smtClean="0"/>
              <a:t>: Lana </a:t>
            </a:r>
            <a:r>
              <a:rPr lang="en-US" dirty="0" err="1" smtClean="0"/>
              <a:t>Palada</a:t>
            </a:r>
            <a:r>
              <a:rPr lang="en-US" dirty="0" smtClean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Marela</a:t>
            </a:r>
            <a:r>
              <a:rPr lang="en-US" dirty="0" smtClean="0"/>
              <a:t> </a:t>
            </a:r>
            <a:r>
              <a:rPr lang="en-US" dirty="0" err="1" smtClean="0"/>
              <a:t>Smoljo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Ferdinand Magellan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Portugalski moreplovac</a:t>
            </a:r>
          </a:p>
          <a:p>
            <a:r>
              <a:rPr lang="hr-HR" dirty="0" smtClean="0"/>
              <a:t>Rođenje</a:t>
            </a:r>
            <a:r>
              <a:rPr lang="en-US" dirty="0" smtClean="0"/>
              <a:t>: 4. </a:t>
            </a:r>
            <a:r>
              <a:rPr lang="en-US" dirty="0" err="1" smtClean="0"/>
              <a:t>velja</a:t>
            </a:r>
            <a:r>
              <a:rPr lang="hr-HR" dirty="0" smtClean="0"/>
              <a:t>če 1480. g., Sabrosa, Portugal</a:t>
            </a:r>
          </a:p>
          <a:p>
            <a:r>
              <a:rPr lang="hr-HR" dirty="0" smtClean="0"/>
              <a:t>Preminuo: 27. travnja 1521. g., Mactan, Filipini</a:t>
            </a:r>
          </a:p>
          <a:p>
            <a:r>
              <a:rPr lang="hr-HR" dirty="0" smtClean="0"/>
              <a:t>Oplovio je svijet za španjolskog kralja 1519. g</a:t>
            </a:r>
          </a:p>
          <a:p>
            <a:r>
              <a:rPr lang="hr-HR" dirty="0" smtClean="0"/>
              <a:t>Na put je otišao s 25 godina</a:t>
            </a:r>
          </a:p>
          <a:p>
            <a:r>
              <a:rPr lang="hr-HR" dirty="0" smtClean="0"/>
              <a:t>Isplovio je iz Seville s 5 brodova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031604" cy="27363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3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800600"/>
          </a:xfrm>
        </p:spPr>
        <p:txBody>
          <a:bodyPr/>
          <a:lstStyle/>
          <a:p>
            <a:r>
              <a:rPr lang="hr-HR" dirty="0" smtClean="0"/>
              <a:t>1520. g. </a:t>
            </a:r>
            <a:r>
              <a:rPr lang="hr-HR" dirty="0"/>
              <a:t>otkrio je prolaz </a:t>
            </a:r>
            <a:r>
              <a:rPr lang="hr-HR" dirty="0" smtClean="0"/>
              <a:t>između</a:t>
            </a:r>
            <a:r>
              <a:rPr lang="en-US" dirty="0" smtClean="0"/>
              <a:t> </a:t>
            </a:r>
            <a:r>
              <a:rPr lang="hr-HR" dirty="0" smtClean="0"/>
              <a:t>Ognjene </a:t>
            </a:r>
            <a:r>
              <a:rPr lang="hr-HR" dirty="0"/>
              <a:t>Zemlje </a:t>
            </a:r>
            <a:r>
              <a:rPr lang="en-US" dirty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Patagonije</a:t>
            </a:r>
            <a:r>
              <a:rPr lang="hr-HR" dirty="0" smtClean="0"/>
              <a:t> </a:t>
            </a:r>
            <a:endParaRPr lang="hr-HR" dirty="0"/>
          </a:p>
          <a:p>
            <a:r>
              <a:rPr lang="en-US" dirty="0" err="1"/>
              <a:t>Nazvao</a:t>
            </a:r>
            <a:r>
              <a:rPr lang="en-US" dirty="0"/>
              <a:t> je </a:t>
            </a:r>
            <a:r>
              <a:rPr lang="en-US" dirty="0" err="1"/>
              <a:t>najve</a:t>
            </a:r>
            <a:r>
              <a:rPr lang="hr-HR" dirty="0"/>
              <a:t>ći svjetski </a:t>
            </a:r>
            <a:r>
              <a:rPr lang="hr-HR" dirty="0" smtClean="0"/>
              <a:t>ocean</a:t>
            </a:r>
            <a:r>
              <a:rPr lang="en-US" dirty="0" smtClean="0"/>
              <a:t> </a:t>
            </a:r>
            <a:r>
              <a:rPr lang="en-US" dirty="0" err="1" smtClean="0"/>
              <a:t>Tihim</a:t>
            </a:r>
            <a:r>
              <a:rPr lang="en-US" dirty="0" smtClean="0"/>
              <a:t> </a:t>
            </a:r>
            <a:r>
              <a:rPr lang="en-US" dirty="0" err="1" smtClean="0"/>
              <a:t>oceanom</a:t>
            </a:r>
            <a:r>
              <a:rPr lang="hr-HR" dirty="0" smtClean="0"/>
              <a:t> </a:t>
            </a:r>
            <a:endParaRPr lang="hr-HR" dirty="0"/>
          </a:p>
          <a:p>
            <a:r>
              <a:rPr lang="hr-HR" dirty="0" smtClean="0"/>
              <a:t>D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r>
              <a:rPr lang="en-US" dirty="0" err="1" smtClean="0"/>
              <a:t>njegove</a:t>
            </a:r>
            <a:r>
              <a:rPr lang="en-US" dirty="0" smtClean="0"/>
              <a:t> </a:t>
            </a:r>
            <a:r>
              <a:rPr lang="en-US" dirty="0" err="1" smtClean="0"/>
              <a:t>posade</a:t>
            </a:r>
            <a:r>
              <a:rPr lang="en-US" dirty="0" smtClean="0"/>
              <a:t> </a:t>
            </a:r>
            <a:r>
              <a:rPr lang="en-US" dirty="0" err="1" smtClean="0"/>
              <a:t>poginulo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Filipinskim</a:t>
            </a:r>
            <a:r>
              <a:rPr lang="en-US" dirty="0" smtClean="0"/>
              <a:t> </a:t>
            </a:r>
            <a:r>
              <a:rPr lang="en-US" dirty="0" err="1" smtClean="0"/>
              <a:t>otocima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hr-HR" dirty="0" smtClean="0"/>
              <a:t>34</a:t>
            </a:r>
            <a:r>
              <a:rPr lang="en-US" dirty="0" smtClean="0"/>
              <a:t> </a:t>
            </a:r>
            <a:r>
              <a:rPr lang="hr-HR" dirty="0" smtClean="0"/>
              <a:t>član</a:t>
            </a:r>
            <a:r>
              <a:rPr lang="en-US" dirty="0" smtClean="0"/>
              <a:t>a</a:t>
            </a:r>
            <a:r>
              <a:rPr lang="hr-HR" dirty="0" smtClean="0"/>
              <a:t> posade</a:t>
            </a:r>
            <a:r>
              <a:rPr lang="en-US" dirty="0" smtClean="0"/>
              <a:t> </a:t>
            </a:r>
            <a:r>
              <a:rPr lang="en-US" dirty="0" err="1" smtClean="0"/>
              <a:t>krenula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hr-HR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putovanje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vratilo</a:t>
            </a:r>
            <a:r>
              <a:rPr lang="en-US" dirty="0" smtClean="0"/>
              <a:t> </a:t>
            </a:r>
            <a:r>
              <a:rPr lang="en-US" dirty="0" err="1" smtClean="0"/>
              <a:t>ih</a:t>
            </a:r>
            <a:r>
              <a:rPr lang="en-US" dirty="0" smtClean="0"/>
              <a:t> se 17)</a:t>
            </a:r>
            <a:endParaRPr lang="hr-HR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4434859" cy="249460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3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Ivo Visina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Hrvatski pomorac i istraživač</a:t>
            </a:r>
          </a:p>
          <a:p>
            <a:r>
              <a:rPr lang="hr-HR" dirty="0" smtClean="0"/>
              <a:t>Rođenje</a:t>
            </a:r>
            <a:r>
              <a:rPr lang="en-US" dirty="0" smtClean="0"/>
              <a:t>: 3. </a:t>
            </a:r>
            <a:r>
              <a:rPr lang="en-US" dirty="0" err="1" smtClean="0"/>
              <a:t>studenoga</a:t>
            </a:r>
            <a:r>
              <a:rPr lang="en-US" dirty="0" smtClean="0"/>
              <a:t> 1806. g.</a:t>
            </a:r>
            <a:r>
              <a:rPr lang="hr-HR" dirty="0" smtClean="0"/>
              <a:t>, Prčanj, Crna Gora</a:t>
            </a:r>
            <a:endParaRPr lang="en-US" dirty="0" smtClean="0"/>
          </a:p>
          <a:p>
            <a:r>
              <a:rPr lang="en-US" dirty="0" err="1" smtClean="0"/>
              <a:t>Preminuo</a:t>
            </a:r>
            <a:r>
              <a:rPr lang="en-US" dirty="0" smtClean="0"/>
              <a:t>: 17. </a:t>
            </a:r>
            <a:r>
              <a:rPr lang="en-US" dirty="0" err="1" smtClean="0"/>
              <a:t>kolovoza</a:t>
            </a:r>
            <a:r>
              <a:rPr lang="en-US" dirty="0" smtClean="0"/>
              <a:t> 1868. g</a:t>
            </a:r>
            <a:r>
              <a:rPr lang="hr-HR" dirty="0" smtClean="0"/>
              <a:t>.,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hr-HR" dirty="0" smtClean="0"/>
              <a:t>čanj, Crna Gora</a:t>
            </a:r>
            <a:endParaRPr lang="en-US" dirty="0" smtClean="0"/>
          </a:p>
          <a:p>
            <a:r>
              <a:rPr lang="en-US" dirty="0" err="1" smtClean="0"/>
              <a:t>Oplovio</a:t>
            </a:r>
            <a:r>
              <a:rPr lang="en-US" dirty="0" smtClean="0"/>
              <a:t> je </a:t>
            </a:r>
            <a:r>
              <a:rPr lang="en-US" dirty="0" err="1" smtClean="0"/>
              <a:t>svijet</a:t>
            </a:r>
            <a:r>
              <a:rPr lang="en-US" dirty="0" smtClean="0"/>
              <a:t> 11. </a:t>
            </a:r>
            <a:r>
              <a:rPr lang="en-US" dirty="0" err="1" smtClean="0"/>
              <a:t>velja</a:t>
            </a:r>
            <a:r>
              <a:rPr lang="hr-HR" dirty="0" smtClean="0"/>
              <a:t>če 1852. g</a:t>
            </a:r>
            <a:endParaRPr lang="en-US" dirty="0" smtClean="0"/>
          </a:p>
          <a:p>
            <a:r>
              <a:rPr lang="en-US" dirty="0" err="1" smtClean="0"/>
              <a:t>Prvi</a:t>
            </a:r>
            <a:r>
              <a:rPr lang="en-US" dirty="0" smtClean="0"/>
              <a:t> je </a:t>
            </a:r>
            <a:r>
              <a:rPr lang="en-US" dirty="0" err="1" smtClean="0"/>
              <a:t>Hrvat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oplovio</a:t>
            </a:r>
            <a:r>
              <a:rPr lang="en-US" dirty="0" smtClean="0"/>
              <a:t> </a:t>
            </a:r>
            <a:r>
              <a:rPr lang="en-US" dirty="0" err="1" smtClean="0"/>
              <a:t>svijet</a:t>
            </a:r>
            <a:r>
              <a:rPr lang="en-US" dirty="0" smtClean="0"/>
              <a:t> </a:t>
            </a:r>
            <a:endParaRPr lang="hr-HR" dirty="0" smtClean="0"/>
          </a:p>
          <a:p>
            <a:r>
              <a:rPr lang="hr-HR" dirty="0" smtClean="0"/>
              <a:t>Car Franjo Josip odlikovao ga je bijelom počasnom zastavom i viteškim križem reda Franje Josipa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2348223" cy="26061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3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Visin je svijet oplovio </a:t>
            </a:r>
            <a:r>
              <a:rPr lang="hr-HR" smtClean="0"/>
              <a:t>na </a:t>
            </a:r>
            <a:r>
              <a:rPr lang="hr-HR" smtClean="0"/>
              <a:t>bri</a:t>
            </a:r>
            <a:r>
              <a:rPr lang="hr-HR" smtClean="0"/>
              <a:t>ku </a:t>
            </a:r>
            <a:r>
              <a:rPr lang="en-US" dirty="0" smtClean="0"/>
              <a:t>(</a:t>
            </a:r>
            <a:r>
              <a:rPr lang="en-US" dirty="0" err="1" smtClean="0"/>
              <a:t>jedrenjak</a:t>
            </a:r>
            <a:r>
              <a:rPr lang="en-US" dirty="0" smtClean="0"/>
              <a:t> </a:t>
            </a:r>
            <a:r>
              <a:rPr lang="en-US" dirty="0" err="1" smtClean="0"/>
              <a:t>srednje</a:t>
            </a:r>
            <a:r>
              <a:rPr lang="en-US" dirty="0" smtClean="0"/>
              <a:t> </a:t>
            </a:r>
            <a:r>
              <a:rPr lang="en-US" dirty="0" err="1" smtClean="0"/>
              <a:t>veli</a:t>
            </a:r>
            <a:r>
              <a:rPr lang="hr-HR" dirty="0" smtClean="0"/>
              <a:t>čine s dva jarbola)</a:t>
            </a:r>
          </a:p>
          <a:p>
            <a:r>
              <a:rPr lang="hr-HR" dirty="0" smtClean="0"/>
              <a:t>Isplovio je iz Antwerpena pod habsburškom zastavom</a:t>
            </a:r>
            <a:endParaRPr lang="hr-HR" dirty="0"/>
          </a:p>
          <a:p>
            <a:r>
              <a:rPr lang="hr-HR" dirty="0" smtClean="0"/>
              <a:t>Devet članova posade s poručnikom Fridrihom Bellavitijem krenulo je na putovanje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4222183" cy="278507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0432" cy="684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1916832"/>
            <a:ext cx="61926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6600" dirty="0"/>
              <a:t>HVALA NA </a:t>
            </a:r>
            <a:r>
              <a:rPr lang="hr-HR" sz="6600" dirty="0" smtClean="0"/>
              <a:t>PAŽNJI</a:t>
            </a:r>
            <a:r>
              <a:rPr lang="hr-HR" sz="66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197</TotalTime>
  <Words>212</Words>
  <Application>Microsoft Office PowerPoint</Application>
  <PresentationFormat>Prikaz na zaslonu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Adjacency</vt:lpstr>
      <vt:lpstr>Ferdinand Magellan i Ivo Visin</vt:lpstr>
      <vt:lpstr> Ferdinand Magellan</vt:lpstr>
      <vt:lpstr>PowerPoint prezentacija</vt:lpstr>
      <vt:lpstr>Ivo Visina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Putovanja Magellana I Ive Visine</dc:title>
  <dc:creator>Korisnik</dc:creator>
  <cp:lastModifiedBy>Geo</cp:lastModifiedBy>
  <cp:revision>22</cp:revision>
  <dcterms:created xsi:type="dcterms:W3CDTF">2023-05-24T12:26:45Z</dcterms:created>
  <dcterms:modified xsi:type="dcterms:W3CDTF">2023-05-29T14:25:52Z</dcterms:modified>
</cp:coreProperties>
</file>