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5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9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715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02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8304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58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52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8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8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74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9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3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3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6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68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2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Slika na kojoj se prikazuje svijetlo&#10;&#10;Opis je automatski generiran">
            <a:extLst>
              <a:ext uri="{FF2B5EF4-FFF2-40B4-BE49-F238E27FC236}">
                <a16:creationId xmlns:a16="http://schemas.microsoft.com/office/drawing/2014/main" id="{7C443250-D18C-4CA2-857F-F2738250CBD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t="4615" b="10512"/>
          <a:stretch/>
        </p:blipFill>
        <p:spPr>
          <a:xfrm>
            <a:off x="-3175" y="-8467"/>
            <a:ext cx="12191999" cy="6857990"/>
          </a:xfrm>
          <a:prstGeom prst="rect">
            <a:avLst/>
          </a:prstGeom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Parallelogram 22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7612217-614F-409A-A4A6-1DCDB34CA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/>
              <a:t>HAVE GOT/HAS GOT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9C64382-CC89-490A-88F7-E56E3A914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Autofit/>
          </a:bodyPr>
          <a:lstStyle/>
          <a:p>
            <a:r>
              <a:rPr lang="hr-HR" sz="3600" dirty="0" err="1">
                <a:solidFill>
                  <a:srgbClr val="7030A0"/>
                </a:solidFill>
              </a:rPr>
              <a:t>Questions</a:t>
            </a:r>
            <a:r>
              <a:rPr lang="hr-HR" sz="3600" dirty="0">
                <a:solidFill>
                  <a:srgbClr val="7030A0"/>
                </a:solidFill>
              </a:rPr>
              <a:t> </a:t>
            </a:r>
            <a:r>
              <a:rPr lang="hr-HR" sz="3600" dirty="0" err="1">
                <a:solidFill>
                  <a:srgbClr val="7030A0"/>
                </a:solidFill>
              </a:rPr>
              <a:t>and</a:t>
            </a:r>
            <a:r>
              <a:rPr lang="hr-HR" sz="3600" dirty="0">
                <a:solidFill>
                  <a:srgbClr val="7030A0"/>
                </a:solidFill>
              </a:rPr>
              <a:t> negative </a:t>
            </a:r>
            <a:r>
              <a:rPr lang="hr-HR" sz="3600" dirty="0" err="1">
                <a:solidFill>
                  <a:srgbClr val="7030A0"/>
                </a:solidFill>
              </a:rPr>
              <a:t>form</a:t>
            </a:r>
            <a:endParaRPr lang="hr-HR" sz="3600" dirty="0">
              <a:solidFill>
                <a:srgbClr val="7030A0"/>
              </a:solidFill>
            </a:endParaRPr>
          </a:p>
        </p:txBody>
      </p:sp>
      <p:sp>
        <p:nvSpPr>
          <p:cNvPr id="35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0682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C154FA-6757-41F2-86A8-DA7AB744E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/>
              <a:t>Questions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BC6124-62D3-41B6-859B-1EBBED7C7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err="1"/>
              <a:t>Have</a:t>
            </a:r>
            <a:r>
              <a:rPr lang="hr-HR" sz="2400" dirty="0"/>
              <a:t> I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dog</a:t>
            </a:r>
            <a:r>
              <a:rPr lang="hr-HR" sz="2400" dirty="0"/>
              <a:t>?            </a:t>
            </a:r>
          </a:p>
          <a:p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you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cat</a:t>
            </a:r>
            <a:r>
              <a:rPr lang="hr-HR" sz="2400" dirty="0"/>
              <a:t>?   </a:t>
            </a:r>
          </a:p>
          <a:p>
            <a:r>
              <a:rPr lang="hr-HR" sz="2400" dirty="0" err="1">
                <a:solidFill>
                  <a:srgbClr val="7030A0"/>
                </a:solidFill>
              </a:rPr>
              <a:t>Has</a:t>
            </a:r>
            <a:r>
              <a:rPr lang="hr-HR" sz="2400" dirty="0"/>
              <a:t> he </a:t>
            </a:r>
            <a:r>
              <a:rPr lang="hr-HR" sz="2400" dirty="0" err="1"/>
              <a:t>got</a:t>
            </a:r>
            <a:r>
              <a:rPr lang="hr-HR" sz="2400" dirty="0"/>
              <a:t> a car?           </a:t>
            </a:r>
          </a:p>
          <a:p>
            <a:r>
              <a:rPr lang="hr-HR" sz="2400" dirty="0" err="1">
                <a:solidFill>
                  <a:srgbClr val="7030A0"/>
                </a:solidFill>
              </a:rPr>
              <a:t>Has</a:t>
            </a:r>
            <a:r>
              <a:rPr lang="hr-HR" sz="2400" dirty="0"/>
              <a:t> </a:t>
            </a:r>
            <a:r>
              <a:rPr lang="hr-HR" sz="2400" dirty="0" err="1"/>
              <a:t>she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rabbit</a:t>
            </a:r>
            <a:r>
              <a:rPr lang="hr-HR" sz="2400" dirty="0"/>
              <a:t>?</a:t>
            </a:r>
          </a:p>
          <a:p>
            <a:r>
              <a:rPr lang="hr-HR" sz="2400" dirty="0" err="1">
                <a:solidFill>
                  <a:srgbClr val="7030A0"/>
                </a:solidFill>
              </a:rPr>
              <a:t>Has</a:t>
            </a:r>
            <a:r>
              <a:rPr lang="hr-HR" sz="2400" dirty="0">
                <a:solidFill>
                  <a:srgbClr val="7030A0"/>
                </a:solidFill>
              </a:rPr>
              <a:t> </a:t>
            </a:r>
            <a:r>
              <a:rPr lang="hr-HR" sz="2400" dirty="0" err="1"/>
              <a:t>it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small</a:t>
            </a:r>
            <a:r>
              <a:rPr lang="hr-HR" sz="2400" dirty="0"/>
              <a:t> nose?</a:t>
            </a:r>
          </a:p>
        </p:txBody>
      </p:sp>
    </p:spTree>
    <p:extLst>
      <p:ext uri="{BB962C8B-B14F-4D97-AF65-F5344CB8AC3E}">
        <p14:creationId xmlns:p14="http://schemas.microsoft.com/office/powerpoint/2010/main" val="1261884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1DE6F8-4BC6-482F-9FA4-522EF1814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A18FCB3-C87B-4C7A-8D29-3E7EAE468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we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duck</a:t>
            </a:r>
            <a:r>
              <a:rPr lang="hr-HR" sz="2400" dirty="0"/>
              <a:t>?</a:t>
            </a:r>
          </a:p>
          <a:p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you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cow</a:t>
            </a:r>
            <a:r>
              <a:rPr lang="hr-HR" sz="2400" dirty="0"/>
              <a:t>?</a:t>
            </a:r>
          </a:p>
          <a:p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they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chicken</a:t>
            </a:r>
            <a:r>
              <a:rPr lang="hr-HR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5367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316F9D-6830-4814-8689-70F4FDEA9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/>
              <a:t>Negative </a:t>
            </a:r>
            <a:r>
              <a:rPr lang="hr-HR" dirty="0" err="1"/>
              <a:t>form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EB06264-E964-49C9-A38A-93DDCCB82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/>
              <a:t>I </a:t>
            </a:r>
            <a:r>
              <a:rPr lang="hr-HR" sz="2400" dirty="0" err="1"/>
              <a:t>haven’t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cat</a:t>
            </a:r>
            <a:r>
              <a:rPr lang="hr-HR" sz="2400" dirty="0"/>
              <a:t>.          </a:t>
            </a:r>
            <a:r>
              <a:rPr lang="hr-HR" sz="2400" dirty="0" err="1"/>
              <a:t>We</a:t>
            </a:r>
            <a:r>
              <a:rPr lang="hr-HR" sz="2400" dirty="0"/>
              <a:t> </a:t>
            </a:r>
            <a:r>
              <a:rPr lang="hr-HR" sz="2400" dirty="0" err="1"/>
              <a:t>haven’t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cow</a:t>
            </a:r>
            <a:r>
              <a:rPr lang="hr-HR" sz="2400" dirty="0"/>
              <a:t>.</a:t>
            </a:r>
          </a:p>
          <a:p>
            <a:r>
              <a:rPr lang="hr-HR" sz="2400" dirty="0"/>
              <a:t>You </a:t>
            </a:r>
            <a:r>
              <a:rPr lang="hr-HR" sz="2400" dirty="0" err="1"/>
              <a:t>haven’t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dog</a:t>
            </a:r>
            <a:r>
              <a:rPr lang="hr-HR" sz="2400" dirty="0"/>
              <a:t>.     You </a:t>
            </a:r>
            <a:r>
              <a:rPr lang="hr-HR" sz="2400" dirty="0" err="1"/>
              <a:t>haven’t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frog</a:t>
            </a:r>
            <a:r>
              <a:rPr lang="hr-HR" sz="2400" dirty="0"/>
              <a:t>.</a:t>
            </a:r>
          </a:p>
          <a:p>
            <a:r>
              <a:rPr lang="hr-HR" sz="2400" dirty="0"/>
              <a:t>He </a:t>
            </a:r>
            <a:r>
              <a:rPr lang="hr-HR" sz="2400" dirty="0" err="1">
                <a:solidFill>
                  <a:srgbClr val="7030A0"/>
                </a:solidFill>
              </a:rPr>
              <a:t>hasn’t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rabbit</a:t>
            </a:r>
            <a:r>
              <a:rPr lang="hr-HR" sz="2400" dirty="0"/>
              <a:t>.     </a:t>
            </a:r>
            <a:r>
              <a:rPr lang="hr-HR" sz="2400" dirty="0" err="1"/>
              <a:t>They</a:t>
            </a:r>
            <a:r>
              <a:rPr lang="hr-HR" sz="2400" dirty="0"/>
              <a:t> </a:t>
            </a:r>
            <a:r>
              <a:rPr lang="hr-HR" sz="2400" dirty="0" err="1"/>
              <a:t>haven’t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duck</a:t>
            </a:r>
            <a:r>
              <a:rPr lang="hr-HR" sz="2400" dirty="0"/>
              <a:t>.</a:t>
            </a:r>
          </a:p>
          <a:p>
            <a:r>
              <a:rPr lang="hr-HR" sz="2400" dirty="0" err="1"/>
              <a:t>She</a:t>
            </a:r>
            <a:r>
              <a:rPr lang="hr-HR" sz="2400" dirty="0"/>
              <a:t> </a:t>
            </a:r>
            <a:r>
              <a:rPr lang="hr-HR" sz="2400" dirty="0" err="1">
                <a:solidFill>
                  <a:srgbClr val="7030A0"/>
                </a:solidFill>
              </a:rPr>
              <a:t>hasn’t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car.</a:t>
            </a:r>
          </a:p>
          <a:p>
            <a:r>
              <a:rPr lang="hr-HR" sz="2400" dirty="0" err="1"/>
              <a:t>It</a:t>
            </a:r>
            <a:r>
              <a:rPr lang="hr-HR" sz="2400" dirty="0"/>
              <a:t> </a:t>
            </a:r>
            <a:r>
              <a:rPr lang="hr-HR" sz="2400" dirty="0" err="1">
                <a:solidFill>
                  <a:srgbClr val="7030A0"/>
                </a:solidFill>
              </a:rPr>
              <a:t>hasn’t</a:t>
            </a:r>
            <a:r>
              <a:rPr lang="hr-HR" sz="2400" dirty="0">
                <a:solidFill>
                  <a:srgbClr val="7030A0"/>
                </a:solidFill>
              </a:rPr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big</a:t>
            </a:r>
            <a:r>
              <a:rPr lang="hr-HR" sz="2400" dirty="0"/>
              <a:t> nose.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7659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A494F9-C152-47AD-909B-B72F6949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Short </a:t>
            </a:r>
            <a:r>
              <a:rPr lang="hr-HR" dirty="0" err="1"/>
              <a:t>answers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6382228-4CCC-4916-9B7E-A1517DE4D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err="1"/>
              <a:t>Have</a:t>
            </a:r>
            <a:r>
              <a:rPr lang="hr-HR" sz="2400" dirty="0"/>
              <a:t> </a:t>
            </a:r>
            <a:r>
              <a:rPr lang="hr-HR" sz="2400" dirty="0" err="1"/>
              <a:t>you</a:t>
            </a:r>
            <a:r>
              <a:rPr lang="hr-HR" sz="2400" dirty="0"/>
              <a:t> </a:t>
            </a:r>
            <a:r>
              <a:rPr lang="hr-HR" sz="2400" dirty="0" err="1"/>
              <a:t>got</a:t>
            </a:r>
            <a:r>
              <a:rPr lang="hr-HR" sz="2400" dirty="0"/>
              <a:t> a </a:t>
            </a:r>
            <a:r>
              <a:rPr lang="hr-HR" sz="2400" dirty="0" err="1"/>
              <a:t>dog</a:t>
            </a:r>
            <a:r>
              <a:rPr lang="hr-HR" sz="2400" dirty="0"/>
              <a:t>?</a:t>
            </a:r>
          </a:p>
          <a:p>
            <a:r>
              <a:rPr lang="hr-HR" sz="2400" dirty="0">
                <a:sym typeface="Wingdings" panose="05000000000000000000" pitchFamily="2" charset="2"/>
              </a:rPr>
              <a:t></a:t>
            </a:r>
            <a:r>
              <a:rPr lang="hr-HR" dirty="0">
                <a:sym typeface="Wingdings" panose="05000000000000000000" pitchFamily="2" charset="2"/>
              </a:rPr>
              <a:t>   </a:t>
            </a:r>
            <a:r>
              <a:rPr lang="hr-HR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Yes</a:t>
            </a:r>
            <a:r>
              <a:rPr lang="hr-HR" sz="2400" dirty="0">
                <a:solidFill>
                  <a:srgbClr val="FF0000"/>
                </a:solidFill>
                <a:sym typeface="Wingdings" panose="05000000000000000000" pitchFamily="2" charset="2"/>
              </a:rPr>
              <a:t>, I </a:t>
            </a:r>
            <a:r>
              <a:rPr lang="hr-HR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have</a:t>
            </a:r>
            <a:r>
              <a:rPr lang="hr-HR" sz="2400" dirty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</a:p>
          <a:p>
            <a:r>
              <a:rPr lang="hr-HR" sz="2400" dirty="0">
                <a:sym typeface="Wingdings" panose="05000000000000000000" pitchFamily="2" charset="2"/>
              </a:rPr>
              <a:t>   </a:t>
            </a:r>
            <a:r>
              <a:rPr lang="hr-HR" sz="2400" dirty="0">
                <a:solidFill>
                  <a:srgbClr val="002060"/>
                </a:solidFill>
                <a:sym typeface="Wingdings" panose="05000000000000000000" pitchFamily="2" charset="2"/>
              </a:rPr>
              <a:t>No, I </a:t>
            </a:r>
            <a:r>
              <a:rPr lang="hr-HR" sz="2400" dirty="0" err="1">
                <a:solidFill>
                  <a:srgbClr val="002060"/>
                </a:solidFill>
                <a:sym typeface="Wingdings" panose="05000000000000000000" pitchFamily="2" charset="2"/>
              </a:rPr>
              <a:t>haven’t</a:t>
            </a:r>
            <a:r>
              <a:rPr lang="hr-HR" sz="2400" dirty="0">
                <a:solidFill>
                  <a:srgbClr val="002060"/>
                </a:solidFill>
                <a:sym typeface="Wingdings" panose="05000000000000000000" pitchFamily="2" charset="2"/>
              </a:rPr>
              <a:t>.</a:t>
            </a:r>
          </a:p>
          <a:p>
            <a:endParaRPr lang="hr-HR" sz="24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r>
              <a:rPr lang="hr-HR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Has</a:t>
            </a:r>
            <a:r>
              <a:rPr lang="hr-HR" sz="2400" dirty="0">
                <a:solidFill>
                  <a:schemeClr val="tx1"/>
                </a:solidFill>
                <a:sym typeface="Wingdings" panose="05000000000000000000" pitchFamily="2" charset="2"/>
              </a:rPr>
              <a:t> he </a:t>
            </a:r>
            <a:r>
              <a:rPr lang="hr-HR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got</a:t>
            </a:r>
            <a:r>
              <a:rPr lang="hr-HR" sz="2400" dirty="0">
                <a:solidFill>
                  <a:schemeClr val="tx1"/>
                </a:solidFill>
                <a:sym typeface="Wingdings" panose="05000000000000000000" pitchFamily="2" charset="2"/>
              </a:rPr>
              <a:t> a </a:t>
            </a:r>
            <a:r>
              <a:rPr lang="hr-HR" sz="2400" dirty="0" err="1">
                <a:solidFill>
                  <a:schemeClr val="tx1"/>
                </a:solidFill>
                <a:sym typeface="Wingdings" panose="05000000000000000000" pitchFamily="2" charset="2"/>
              </a:rPr>
              <a:t>rabbit</a:t>
            </a:r>
            <a:r>
              <a:rPr lang="hr-HR" sz="2400" dirty="0">
                <a:solidFill>
                  <a:schemeClr val="tx1"/>
                </a:solidFill>
                <a:sym typeface="Wingdings" panose="05000000000000000000" pitchFamily="2" charset="2"/>
              </a:rPr>
              <a:t>?</a:t>
            </a:r>
          </a:p>
          <a:p>
            <a:r>
              <a:rPr lang="hr-HR" sz="2400" dirty="0">
                <a:solidFill>
                  <a:schemeClr val="tx1"/>
                </a:solidFill>
                <a:sym typeface="Wingdings" panose="05000000000000000000" pitchFamily="2" charset="2"/>
              </a:rPr>
              <a:t> </a:t>
            </a:r>
            <a:r>
              <a:rPr lang="hr-HR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Yes</a:t>
            </a:r>
            <a:r>
              <a:rPr lang="hr-HR" sz="2400" dirty="0">
                <a:solidFill>
                  <a:srgbClr val="FF0000"/>
                </a:solidFill>
                <a:sym typeface="Wingdings" panose="05000000000000000000" pitchFamily="2" charset="2"/>
              </a:rPr>
              <a:t>, he </a:t>
            </a:r>
            <a:r>
              <a:rPr lang="hr-HR" sz="2400" dirty="0" err="1">
                <a:solidFill>
                  <a:srgbClr val="FF0000"/>
                </a:solidFill>
                <a:sym typeface="Wingdings" panose="05000000000000000000" pitchFamily="2" charset="2"/>
              </a:rPr>
              <a:t>has</a:t>
            </a:r>
            <a:r>
              <a:rPr lang="hr-HR" sz="2400" dirty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</a:p>
          <a:p>
            <a:r>
              <a:rPr lang="hr-HR" sz="2400" dirty="0">
                <a:solidFill>
                  <a:schemeClr val="tx1"/>
                </a:solidFill>
                <a:sym typeface="Wingdings" panose="05000000000000000000" pitchFamily="2" charset="2"/>
              </a:rPr>
              <a:t> </a:t>
            </a:r>
            <a:r>
              <a:rPr lang="hr-HR" sz="2400" dirty="0">
                <a:solidFill>
                  <a:srgbClr val="002060"/>
                </a:solidFill>
                <a:sym typeface="Wingdings" panose="05000000000000000000" pitchFamily="2" charset="2"/>
              </a:rPr>
              <a:t>No, he </a:t>
            </a:r>
            <a:r>
              <a:rPr lang="hr-HR" sz="2400" dirty="0" err="1">
                <a:solidFill>
                  <a:srgbClr val="002060"/>
                </a:solidFill>
                <a:sym typeface="Wingdings" panose="05000000000000000000" pitchFamily="2" charset="2"/>
              </a:rPr>
              <a:t>hasn’t</a:t>
            </a:r>
            <a:r>
              <a:rPr lang="hr-HR" sz="2400" dirty="0">
                <a:solidFill>
                  <a:srgbClr val="002060"/>
                </a:solidFill>
                <a:sym typeface="Wingdings" panose="05000000000000000000" pitchFamily="2" charset="2"/>
              </a:rPr>
              <a:t>.</a:t>
            </a:r>
            <a:endParaRPr lang="hr-HR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8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148</Words>
  <Application>Microsoft Office PowerPoint</Application>
  <PresentationFormat>Široki zaslon</PresentationFormat>
  <Paragraphs>26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Faseta</vt:lpstr>
      <vt:lpstr>HAVE GOT/HAS GOT</vt:lpstr>
      <vt:lpstr>Questions</vt:lpstr>
      <vt:lpstr>PowerPoint prezentacija</vt:lpstr>
      <vt:lpstr>Negative form</vt:lpstr>
      <vt:lpstr>Short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HAVE GOT/HAS GOT</dc:title>
  <dc:creator>Silvija Soldo</dc:creator>
  <cp:lastModifiedBy>Silvija Soldo</cp:lastModifiedBy>
  <cp:revision>4</cp:revision>
  <dcterms:created xsi:type="dcterms:W3CDTF">2020-03-22T20:48:47Z</dcterms:created>
  <dcterms:modified xsi:type="dcterms:W3CDTF">2020-03-22T21:12:01Z</dcterms:modified>
</cp:coreProperties>
</file>