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6F343F-4C11-47F2-B950-C0A329124EC0}" type="datetimeFigureOut">
              <a:rPr lang="hr-HR" smtClean="0"/>
              <a:t>2.11.2013.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AD93CE-A616-447E-BAB8-17CC0574D0E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304256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IZVANUČIONIČKA   NASTAVA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5400600" cy="910952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PROMETNI  POLIGON  - SPLIT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Oprezni smo kao pješaci...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350195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Bez kacige ne smijemo  voziti!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419067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Poštujemo pješake...</a:t>
            </a: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536504" cy="417646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822836"/>
            <a:ext cx="3930650" cy="3804215"/>
          </a:xfrm>
        </p:spPr>
      </p:pic>
    </p:spTree>
    <p:extLst>
      <p:ext uri="{BB962C8B-B14F-4D97-AF65-F5344CB8AC3E}">
        <p14:creationId xmlns:p14="http://schemas.microsoft.com/office/powerpoint/2010/main" val="56007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 vožnji smo se izmjenjivali s prijateljima.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183273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Vožnja je završena, bicikl na start...</a:t>
            </a: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392488" cy="38164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988718"/>
            <a:ext cx="3930650" cy="3472452"/>
          </a:xfrm>
        </p:spPr>
      </p:pic>
    </p:spTree>
    <p:extLst>
      <p:ext uri="{BB962C8B-B14F-4D97-AF65-F5344CB8AC3E}">
        <p14:creationId xmlns:p14="http://schemas.microsoft.com/office/powerpoint/2010/main" val="300396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Zadatak za kraj-spremiti bicikle...</a:t>
            </a:r>
            <a:endParaRPr lang="hr-HR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993298"/>
            <a:ext cx="3932238" cy="346329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994753"/>
            <a:ext cx="3930650" cy="3460382"/>
          </a:xfrm>
        </p:spPr>
      </p:pic>
    </p:spTree>
    <p:extLst>
      <p:ext uri="{BB962C8B-B14F-4D97-AF65-F5344CB8AC3E}">
        <p14:creationId xmlns:p14="http://schemas.microsoft.com/office/powerpoint/2010/main" val="125093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Najbolji i najvrijedniji  dobili su  potvrdu  o položenom ispitu vožnje bicikla.</a:t>
            </a:r>
            <a:endParaRPr lang="hr-HR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172272" cy="35283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061374"/>
            <a:ext cx="3930650" cy="3327140"/>
          </a:xfrm>
        </p:spPr>
      </p:pic>
    </p:spTree>
    <p:extLst>
      <p:ext uri="{BB962C8B-B14F-4D97-AF65-F5344CB8AC3E}">
        <p14:creationId xmlns:p14="http://schemas.microsoft.com/office/powerpoint/2010/main" val="2047971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Veseli i razigrani malo smo se okrijepili.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323046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ZAKLJUČAK: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Poštuj  prometne znakove kao pješak i vozač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Na raskrižju semafor je glavni i treba ga poštivati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Poštuj prometnu signalizaciju na tlu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Uvijek daj prednost pješacima na pješačkom prijelazu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Vozi bicikl koristeći kacigu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Kao pješak budi pažljiv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Cestu prelazi na pješačkom prijelazu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Cestom brzo hodaj, ne trči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Kada razgovaraš koristi potpunu i jasnu  rečenicu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184576" cy="4320480"/>
          </a:xfrm>
        </p:spPr>
      </p:pic>
    </p:spTree>
    <p:extLst>
      <p:ext uri="{BB962C8B-B14F-4D97-AF65-F5344CB8AC3E}">
        <p14:creationId xmlns:p14="http://schemas.microsoft.com/office/powerpoint/2010/main" val="165467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Nastavu realizirali učiteljice od 1. – 4. raz. </a:t>
            </a:r>
            <a:r>
              <a:rPr lang="hr-HR" sz="2000" dirty="0"/>
              <a:t> u</a:t>
            </a:r>
            <a:r>
              <a:rPr lang="hr-HR" sz="2000" dirty="0" smtClean="0"/>
              <a:t>z pomoć djelatnika</a:t>
            </a:r>
            <a:br>
              <a:rPr lang="hr-HR" sz="2000" dirty="0" smtClean="0"/>
            </a:br>
            <a:r>
              <a:rPr lang="hr-HR" sz="2000" dirty="0" smtClean="0"/>
              <a:t>HRVATSKOG  AUTO   KLUBA</a:t>
            </a:r>
            <a:endParaRPr lang="hr-H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869160"/>
            <a:ext cx="7772400" cy="57606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Vranjic</a:t>
            </a:r>
            <a:r>
              <a:rPr lang="hr-HR" sz="2000" dirty="0" smtClean="0">
                <a:solidFill>
                  <a:schemeClr val="tx1"/>
                </a:solidFill>
              </a:rPr>
              <a:t>, </a:t>
            </a:r>
            <a:r>
              <a:rPr lang="hr-HR" sz="2000" dirty="0" smtClean="0">
                <a:solidFill>
                  <a:schemeClr val="tx1"/>
                </a:solidFill>
              </a:rPr>
              <a:t>31.10.2013.</a:t>
            </a:r>
            <a:endParaRPr lang="hr-H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OŠ  VJEKOSLAVA  PARAĆA   SOLIN</a:t>
            </a:r>
            <a:br>
              <a:rPr lang="hr-HR" sz="2000" dirty="0" smtClean="0"/>
            </a:br>
            <a:r>
              <a:rPr lang="hr-HR" sz="2000" dirty="0" smtClean="0"/>
              <a:t>PODRUČNA   ŠKOLA   VRANJIC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hr-HR" sz="1400" dirty="0" smtClean="0"/>
              <a:t>Dana 31.10.2013. učenici od 1. do 4. razreda  posjetili su Prometni poligon u Splitu.</a:t>
            </a:r>
          </a:p>
          <a:p>
            <a:r>
              <a:rPr lang="hr-HR" sz="1400" dirty="0" smtClean="0"/>
              <a:t>Naprije su imali edukaciju –prometnice, prometni znakovi i prometna pravila.</a:t>
            </a:r>
          </a:p>
          <a:p>
            <a:r>
              <a:rPr lang="hr-HR" sz="1400" dirty="0" smtClean="0"/>
              <a:t>Nakon poučavanja i provjeravanja naučenog išli smo na praktični dio</a:t>
            </a:r>
          </a:p>
          <a:p>
            <a:r>
              <a:rPr lang="hr-HR" sz="1400" dirty="0" smtClean="0"/>
              <a:t>Primjenjivali su naučeno u praksi</a:t>
            </a:r>
          </a:p>
          <a:p>
            <a:r>
              <a:rPr lang="hr-HR" sz="1400" dirty="0" smtClean="0"/>
              <a:t>Vozili su bicikl i pravilno šetali prometnicama</a:t>
            </a:r>
          </a:p>
          <a:p>
            <a:r>
              <a:rPr lang="hr-HR" sz="1400" dirty="0" smtClean="0"/>
              <a:t>Bili su vozači i pješaci</a:t>
            </a:r>
          </a:p>
          <a:p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49546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Pažljivo  slušamo  predavača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285220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Upoznajmo poligon da se lakše snalazimo u praktičnom </a:t>
            </a:r>
            <a:r>
              <a:rPr lang="hr-HR" sz="2000" dirty="0" smtClean="0"/>
              <a:t>dijelu.</a:t>
            </a:r>
            <a:endParaRPr lang="hr-HR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118087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Ruke su gore, nešto smo i naučili... 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20546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Baš je zanimlivo!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252293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Spremni za vožnju na poligonu...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289582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Sretni smo i ponosni,  znamo voziti!</a:t>
            </a:r>
            <a:endParaRPr lang="hr-HR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392596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Poštujemo prometne znakove i signalizaciju!</a:t>
            </a:r>
            <a:endParaRPr lang="hr-H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6" y="530225"/>
            <a:ext cx="5585045" cy="4187825"/>
          </a:xfrm>
        </p:spPr>
      </p:pic>
    </p:spTree>
    <p:extLst>
      <p:ext uri="{BB962C8B-B14F-4D97-AF65-F5344CB8AC3E}">
        <p14:creationId xmlns:p14="http://schemas.microsoft.com/office/powerpoint/2010/main" val="278119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243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IZVANUČIONIČKA   NASTAVA</vt:lpstr>
      <vt:lpstr>OŠ  VJEKOSLAVA  PARAĆA   SOLIN PODRUČNA   ŠKOLA   VRANJIC</vt:lpstr>
      <vt:lpstr>Pažljivo  slušamo  predavača</vt:lpstr>
      <vt:lpstr>Upoznajmo poligon da se lakše snalazimo u praktičnom dijelu.</vt:lpstr>
      <vt:lpstr>Ruke su gore, nešto smo i naučili... </vt:lpstr>
      <vt:lpstr>Baš je zanimlivo!</vt:lpstr>
      <vt:lpstr>Spremni za vožnju na poligonu...</vt:lpstr>
      <vt:lpstr>Sretni smo i ponosni,  znamo voziti!</vt:lpstr>
      <vt:lpstr>Poštujemo prometne znakove i signalizaciju!</vt:lpstr>
      <vt:lpstr>Oprezni smo kao pješaci...</vt:lpstr>
      <vt:lpstr>Bez kacige ne smijemo  voziti!</vt:lpstr>
      <vt:lpstr>Poštujemo pješake...</vt:lpstr>
      <vt:lpstr>U vožnji smo se izmjenjivali s prijateljima.</vt:lpstr>
      <vt:lpstr>Vožnja je završena, bicikl na start...</vt:lpstr>
      <vt:lpstr>Zadatak za kraj-spremiti bicikle...</vt:lpstr>
      <vt:lpstr>Najbolji i najvrijedniji  dobili su  potvrdu  o položenom ispitu vožnje bicikla.</vt:lpstr>
      <vt:lpstr>Veseli i razigrani malo smo se okrijepili.</vt:lpstr>
      <vt:lpstr>ZAKLJUČAK:</vt:lpstr>
      <vt:lpstr>Nastavu realizirali učiteljice od 1. – 4. raz.  uz pomoć djelatnika HRVATSKOG  AUTO   KLUBA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IZVANUČIONIČKA   NASTAVA</dc:title>
  <dc:creator>Boanerges</dc:creator>
  <cp:lastModifiedBy>Boanerges</cp:lastModifiedBy>
  <cp:revision>7</cp:revision>
  <dcterms:created xsi:type="dcterms:W3CDTF">2013-11-02T19:49:38Z</dcterms:created>
  <dcterms:modified xsi:type="dcterms:W3CDTF">2013-11-02T20:58:01Z</dcterms:modified>
</cp:coreProperties>
</file>